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9" r:id="rId2"/>
    <p:sldId id="259" r:id="rId3"/>
    <p:sldId id="298" r:id="rId4"/>
    <p:sldId id="299" r:id="rId5"/>
    <p:sldId id="300" r:id="rId6"/>
    <p:sldId id="291" r:id="rId7"/>
    <p:sldId id="311" r:id="rId8"/>
    <p:sldId id="308" r:id="rId9"/>
    <p:sldId id="312" r:id="rId10"/>
    <p:sldId id="305" r:id="rId11"/>
    <p:sldId id="26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pos="302" userDrawn="1">
          <p15:clr>
            <a:srgbClr val="A4A3A4"/>
          </p15:clr>
        </p15:guide>
        <p15:guide id="6" pos="438" userDrawn="1">
          <p15:clr>
            <a:srgbClr val="A4A3A4"/>
          </p15:clr>
        </p15:guide>
        <p15:guide id="7" pos="72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5463"/>
    <a:srgbClr val="91BA5B"/>
    <a:srgbClr val="FF8A00"/>
    <a:srgbClr val="2D6894"/>
    <a:srgbClr val="5F5E6C"/>
    <a:srgbClr val="49A49F"/>
    <a:srgbClr val="4285BC"/>
    <a:srgbClr val="394455"/>
    <a:srgbClr val="1B7FCC"/>
    <a:srgbClr val="056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63" d="100"/>
          <a:sy n="63" d="100"/>
        </p:scale>
        <p:origin x="90" y="792"/>
      </p:cViewPr>
      <p:guideLst>
        <p:guide orient="horz" pos="2160"/>
        <p:guide pos="3840"/>
        <p:guide pos="7378"/>
        <p:guide pos="302"/>
        <p:guide pos="43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81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484279345061359E-2"/>
          <c:y val="2.8293378595154042E-2"/>
          <c:w val="0.96103628861643209"/>
          <c:h val="0.9541910422201180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ln w="3175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FF8A00"/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817F-42CC-B7A7-789A50292D6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817F-42CC-B7A7-789A50292D68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17F-42CC-B7A7-789A50292D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</c:plotArea>
    <c:plotVisOnly val="1"/>
    <c:dispBlanksAs val="zero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484279345061359E-2"/>
          <c:y val="2.8293378595154042E-2"/>
          <c:w val="0.96103628861643209"/>
          <c:h val="0.9541910422201180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ln w="3175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91BA5B"/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E603-4639-A449-E58C3CD3E513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E603-4639-A449-E58C3CD3E513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03-4639-A449-E58C3CD3E5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</c:plotArea>
    <c:plotVisOnly val="1"/>
    <c:dispBlanksAs val="zero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484279345061359E-2"/>
          <c:y val="2.8293378595154042E-2"/>
          <c:w val="0.96103628861643209"/>
          <c:h val="0.9541910422201180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ln w="3175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415463"/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C98F-495D-A9E9-7E32E868F783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C98F-495D-A9E9-7E32E868F783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32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8F-495D-A9E9-7E32E868F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</c:plotArea>
    <c:plotVisOnly val="1"/>
    <c:dispBlanksAs val="zero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5624F-169D-42C0-82E2-C325B729621C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2B4030-DB00-4956-8472-BFE733F3E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78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97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288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9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40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70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23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4" r:id="rId4"/>
    <p:sldLayoutId id="2147483652" r:id="rId5"/>
    <p:sldLayoutId id="2147483653" r:id="rId6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microsoft.com/office/2007/relationships/hdphoto" Target="../media/hdphoto5.wdp"/><Relationship Id="rId7" Type="http://schemas.openxmlformats.org/officeDocument/2006/relationships/chart" Target="../charts/chart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1.xml"/><Relationship Id="rId5" Type="http://schemas.microsoft.com/office/2007/relationships/hdphoto" Target="../media/hdphoto6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8400" y="1571189"/>
            <a:ext cx="6758523" cy="4308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568400" y="1066435"/>
            <a:ext cx="8107514" cy="100950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sz="8000" dirty="0">
                <a:effectLst/>
                <a:latin typeface="Calibri" panose="020F0502020204030204" pitchFamily="34" charset="0"/>
              </a:rPr>
              <a:t>Virtual Network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0421783" y="5996226"/>
            <a:ext cx="5433041" cy="646331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800" b="0" dirty="0">
                <a:effectLst/>
                <a:latin typeface="Calibri" panose="020F0502020204030204" pitchFamily="34" charset="0"/>
              </a:rPr>
              <a:t>   </a:t>
            </a:r>
            <a:r>
              <a:rPr lang="en-US" altLang="ko-KR" sz="1400" b="0" dirty="0" err="1">
                <a:effectLst/>
                <a:latin typeface="Calibri" panose="020F0502020204030204" pitchFamily="34" charset="0"/>
              </a:rPr>
              <a:t>Prested</a:t>
            </a:r>
            <a:r>
              <a:rPr lang="en-US" altLang="ko-KR" sz="1400" b="0" dirty="0">
                <a:effectLst/>
                <a:latin typeface="Calibri" panose="020F0502020204030204" pitchFamily="34" charset="0"/>
              </a:rPr>
              <a:t> by </a:t>
            </a:r>
            <a:r>
              <a:rPr lang="ko-KR" altLang="en-US" sz="1400" b="0" dirty="0">
                <a:effectLst/>
                <a:latin typeface="Calibri" panose="020F0502020204030204" pitchFamily="34" charset="0"/>
              </a:rPr>
              <a:t>김경한             </a:t>
            </a:r>
            <a:endParaRPr lang="en-US" altLang="ko-KR" sz="1400" b="0" dirty="0">
              <a:effectLst/>
              <a:latin typeface="Calibri" panose="020F0502020204030204" pitchFamily="34" charset="0"/>
            </a:endParaRPr>
          </a:p>
          <a:p>
            <a:pPr algn="l" latinLnBrk="0"/>
            <a:r>
              <a:rPr lang="en-US" altLang="ko-KR" sz="1400" b="0" dirty="0">
                <a:effectLst/>
                <a:latin typeface="Calibri" panose="020F0502020204030204" pitchFamily="34" charset="0"/>
              </a:rPr>
              <a:t>  2019</a:t>
            </a:r>
            <a:r>
              <a:rPr lang="ko-KR" altLang="en-US" sz="1400" b="0" dirty="0">
                <a:effectLst/>
                <a:latin typeface="Calibri" panose="020F0502020204030204" pitchFamily="34" charset="0"/>
              </a:rPr>
              <a:t>년   </a:t>
            </a:r>
            <a:r>
              <a:rPr lang="en-US" altLang="ko-KR" sz="1400" b="0" dirty="0">
                <a:effectLst/>
                <a:latin typeface="Calibri" panose="020F0502020204030204" pitchFamily="34" charset="0"/>
              </a:rPr>
              <a:t>12</a:t>
            </a:r>
            <a:r>
              <a:rPr lang="ko-KR" altLang="en-US" sz="1400" b="0" dirty="0">
                <a:effectLst/>
                <a:latin typeface="Calibri" panose="020F0502020204030204" pitchFamily="34" charset="0"/>
              </a:rPr>
              <a:t>월</a:t>
            </a:r>
            <a:r>
              <a:rPr lang="en-US" altLang="ko-KR" sz="1400" b="0" dirty="0">
                <a:effectLst/>
                <a:latin typeface="Calibri" panose="020F0502020204030204" pitchFamily="34" charset="0"/>
              </a:rPr>
              <a:t>16</a:t>
            </a:r>
            <a:r>
              <a:rPr lang="ko-KR" altLang="en-US" sz="1400" b="0" dirty="0">
                <a:effectLst/>
                <a:latin typeface="Calibri" panose="020F0502020204030204" pitchFamily="34" charset="0"/>
              </a:rPr>
              <a:t>일</a:t>
            </a:r>
            <a:endParaRPr lang="en-US" altLang="ko-KR" sz="1400" b="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878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334000" y="3015202"/>
            <a:ext cx="1524000" cy="49912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067" y="2553537"/>
            <a:ext cx="4483867" cy="923330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Q&amp;N</a:t>
            </a:r>
          </a:p>
        </p:txBody>
      </p:sp>
    </p:spTree>
    <p:extLst>
      <p:ext uri="{BB962C8B-B14F-4D97-AF65-F5344CB8AC3E}">
        <p14:creationId xmlns:p14="http://schemas.microsoft.com/office/powerpoint/2010/main" val="2643154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046784" y="3015202"/>
            <a:ext cx="2286000" cy="49912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947851" y="2517277"/>
            <a:ext cx="4483867" cy="923330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45595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544947" y="1393217"/>
            <a:ext cx="4371178" cy="420006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544947" y="1147284"/>
            <a:ext cx="4540810" cy="555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effectLst/>
                <a:latin typeface="Calibri" panose="020F0502020204030204" pitchFamily="34" charset="0"/>
              </a:rPr>
              <a:t>Index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44947" y="2541875"/>
            <a:ext cx="4204291" cy="494624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600" dirty="0">
                <a:effectLst/>
                <a:latin typeface="Calibri" panose="020F0502020204030204" pitchFamily="34" charset="0"/>
              </a:rPr>
              <a:t>02. What is </a:t>
            </a:r>
            <a:r>
              <a:rPr lang="en-US" altLang="ko-KR" sz="2600" dirty="0" err="1">
                <a:effectLst/>
                <a:latin typeface="Calibri" panose="020F0502020204030204" pitchFamily="34" charset="0"/>
              </a:rPr>
              <a:t>virtualnetwork</a:t>
            </a:r>
            <a:endParaRPr lang="en-US" altLang="ko-KR" sz="2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544944" y="2925093"/>
            <a:ext cx="4204291" cy="494624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600" dirty="0">
                <a:effectLst/>
                <a:latin typeface="Calibri" panose="020F0502020204030204" pitchFamily="34" charset="0"/>
              </a:rPr>
              <a:t>03. Practice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544944" y="3310183"/>
            <a:ext cx="4204291" cy="494624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600" dirty="0">
                <a:effectLst/>
                <a:latin typeface="Calibri" panose="020F0502020204030204" pitchFamily="34" charset="0"/>
              </a:rPr>
              <a:t>04. Q&amp;A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C03129C-8C61-4DCF-B82E-FB7A95947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4946" y="2096403"/>
            <a:ext cx="4204291" cy="494624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600" dirty="0">
                <a:effectLst/>
                <a:latin typeface="Calibri" panose="020F0502020204030204" pitchFamily="34" charset="0"/>
              </a:rPr>
              <a:t>01. Introduce my self</a:t>
            </a:r>
          </a:p>
        </p:txBody>
      </p:sp>
    </p:spTree>
    <p:extLst>
      <p:ext uri="{BB962C8B-B14F-4D97-AF65-F5344CB8AC3E}">
        <p14:creationId xmlns:p14="http://schemas.microsoft.com/office/powerpoint/2010/main" val="2172588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8400" y="2204154"/>
            <a:ext cx="6380426" cy="49912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568400" y="1896946"/>
            <a:ext cx="7901230" cy="681405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sz="5400" dirty="0">
                <a:effectLst/>
                <a:latin typeface="Calibri" panose="020F0502020204030204" pitchFamily="34" charset="0"/>
              </a:rPr>
              <a:t>Introduce my self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94909" y="4936221"/>
            <a:ext cx="6202514" cy="43088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800" b="0" dirty="0" err="1">
                <a:effectLst/>
                <a:latin typeface="Calibri" panose="020F0502020204030204" pitchFamily="34" charset="0"/>
              </a:rPr>
              <a:t>github</a:t>
            </a:r>
            <a:r>
              <a:rPr lang="en-US" altLang="ko-KR" sz="2800" b="0" dirty="0">
                <a:effectLst/>
                <a:latin typeface="Calibri" panose="020F0502020204030204" pitchFamily="34" charset="0"/>
              </a:rPr>
              <a:t> :https://github.com/</a:t>
            </a:r>
            <a:r>
              <a:rPr lang="en-US" altLang="ko-KR" sz="2800" b="0" dirty="0" err="1">
                <a:effectLst/>
                <a:latin typeface="Calibri" panose="020F0502020204030204" pitchFamily="34" charset="0"/>
              </a:rPr>
              <a:t>kyunghankim</a:t>
            </a:r>
            <a:r>
              <a:rPr lang="en-US" altLang="ko-KR" sz="2800" b="0" dirty="0">
                <a:effectLst/>
                <a:latin typeface="Calibri" panose="020F0502020204030204" pitchFamily="34" charset="0"/>
              </a:rPr>
              <a:t>/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549A810-452A-41FE-B228-983B4F29E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909" y="3700394"/>
            <a:ext cx="5433041" cy="43088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800" b="0" dirty="0">
                <a:effectLst/>
                <a:latin typeface="Calibri" panose="020F0502020204030204" pitchFamily="34" charset="0"/>
              </a:rPr>
              <a:t>Presented by </a:t>
            </a:r>
            <a:r>
              <a:rPr lang="ko-KR" altLang="en-US" sz="2800" b="0" dirty="0">
                <a:effectLst/>
                <a:latin typeface="Calibri" panose="020F0502020204030204" pitchFamily="34" charset="0"/>
              </a:rPr>
              <a:t>김경한</a:t>
            </a:r>
            <a:endParaRPr lang="en-US" altLang="ko-KR" sz="28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FBE72EA-CE02-41CA-819B-B732457F4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909" y="4083555"/>
            <a:ext cx="5795005" cy="43088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800" b="0" dirty="0">
                <a:effectLst/>
                <a:latin typeface="Calibri" panose="020F0502020204030204" pitchFamily="34" charset="0"/>
              </a:rPr>
              <a:t>E-mail address : ilikeorange@nate.com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82CCDC0-2111-42B8-B260-6A3B1EE6B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909" y="4505334"/>
            <a:ext cx="5795005" cy="43088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800" b="0" dirty="0">
                <a:effectLst/>
                <a:latin typeface="Calibri" panose="020F0502020204030204" pitchFamily="34" charset="0"/>
              </a:rPr>
              <a:t>Phone : 010-8792-3528</a:t>
            </a:r>
          </a:p>
        </p:txBody>
      </p:sp>
    </p:spTree>
    <p:extLst>
      <p:ext uri="{BB962C8B-B14F-4D97-AF65-F5344CB8AC3E}">
        <p14:creationId xmlns:p14="http://schemas.microsoft.com/office/powerpoint/2010/main" val="134556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78080"/>
            <a:ext cx="12192000" cy="32121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479425" y="599853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What is Virtual network?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79425" y="1119350"/>
            <a:ext cx="11233199" cy="646331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 algn="l" eaLnBrk="0" fontAlgn="base" latinLnBrk="0" hangingPunct="0">
              <a:spcAft>
                <a:spcPct val="0"/>
              </a:spcAft>
            </a:pPr>
            <a:r>
              <a:rPr lang="en-US" altLang="ko-KR" sz="28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Virtual network: </a:t>
            </a:r>
            <a:r>
              <a:rPr lang="ko-KR" altLang="ko-KR" sz="1400" b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네트워크란 컴퓨터들을 연결하는 것.</a:t>
            </a:r>
            <a:endParaRPr lang="ko-KR" altLang="ko-KR" sz="900" b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algn="l" eaLnBrk="0" fontAlgn="base" latinLnBrk="0" hangingPunct="0">
              <a:spcAft>
                <a:spcPct val="0"/>
              </a:spcAft>
            </a:pPr>
            <a:r>
              <a:rPr lang="ko-KR" altLang="ko-KR" sz="1400" b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(= 정보를 빠르게 교환하도록 해주는 것</a:t>
            </a: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6090" y="1775012"/>
            <a:ext cx="4805910" cy="5082987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666562" y="3110072"/>
            <a:ext cx="1539504" cy="2129587"/>
            <a:chOff x="1080927" y="3277984"/>
            <a:chExt cx="1463337" cy="1941856"/>
          </a:xfrm>
        </p:grpSpPr>
        <p:grpSp>
          <p:nvGrpSpPr>
            <p:cNvPr id="9" name="Group 8"/>
            <p:cNvGrpSpPr/>
            <p:nvPr/>
          </p:nvGrpSpPr>
          <p:grpSpPr>
            <a:xfrm>
              <a:off x="1080927" y="3277984"/>
              <a:ext cx="1463337" cy="1463337"/>
              <a:chOff x="1568932" y="4510530"/>
              <a:chExt cx="1000800" cy="10008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1568932" y="4510530"/>
                <a:ext cx="1000800" cy="10008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Freeform 10"/>
              <p:cNvSpPr>
                <a:spLocks noEditPoints="1"/>
              </p:cNvSpPr>
              <p:nvPr/>
            </p:nvSpPr>
            <p:spPr bwMode="auto">
              <a:xfrm>
                <a:off x="1796134" y="4729128"/>
                <a:ext cx="504401" cy="563603"/>
              </a:xfrm>
              <a:custGeom>
                <a:avLst/>
                <a:gdLst>
                  <a:gd name="T0" fmla="*/ 401 w 426"/>
                  <a:gd name="T1" fmla="*/ 297 h 476"/>
                  <a:gd name="T2" fmla="*/ 314 w 426"/>
                  <a:gd name="T3" fmla="*/ 128 h 476"/>
                  <a:gd name="T4" fmla="*/ 329 w 426"/>
                  <a:gd name="T5" fmla="*/ 0 h 476"/>
                  <a:gd name="T6" fmla="*/ 251 w 426"/>
                  <a:gd name="T7" fmla="*/ 105 h 476"/>
                  <a:gd name="T8" fmla="*/ 251 w 426"/>
                  <a:gd name="T9" fmla="*/ 160 h 476"/>
                  <a:gd name="T10" fmla="*/ 190 w 426"/>
                  <a:gd name="T11" fmla="*/ 122 h 476"/>
                  <a:gd name="T12" fmla="*/ 175 w 426"/>
                  <a:gd name="T13" fmla="*/ 133 h 476"/>
                  <a:gd name="T14" fmla="*/ 205 w 426"/>
                  <a:gd name="T15" fmla="*/ 105 h 476"/>
                  <a:gd name="T16" fmla="*/ 97 w 426"/>
                  <a:gd name="T17" fmla="*/ 105 h 476"/>
                  <a:gd name="T18" fmla="*/ 67 w 426"/>
                  <a:gd name="T19" fmla="*/ 128 h 476"/>
                  <a:gd name="T20" fmla="*/ 39 w 426"/>
                  <a:gd name="T21" fmla="*/ 297 h 476"/>
                  <a:gd name="T22" fmla="*/ 0 w 426"/>
                  <a:gd name="T23" fmla="*/ 476 h 476"/>
                  <a:gd name="T24" fmla="*/ 164 w 426"/>
                  <a:gd name="T25" fmla="*/ 414 h 476"/>
                  <a:gd name="T26" fmla="*/ 175 w 426"/>
                  <a:gd name="T27" fmla="*/ 243 h 476"/>
                  <a:gd name="T28" fmla="*/ 236 w 426"/>
                  <a:gd name="T29" fmla="*/ 273 h 476"/>
                  <a:gd name="T30" fmla="*/ 251 w 426"/>
                  <a:gd name="T31" fmla="*/ 297 h 476"/>
                  <a:gd name="T32" fmla="*/ 256 w 426"/>
                  <a:gd name="T33" fmla="*/ 414 h 476"/>
                  <a:gd name="T34" fmla="*/ 426 w 426"/>
                  <a:gd name="T35" fmla="*/ 414 h 476"/>
                  <a:gd name="T36" fmla="*/ 14 w 426"/>
                  <a:gd name="T37" fmla="*/ 462 h 476"/>
                  <a:gd name="T38" fmla="*/ 155 w 426"/>
                  <a:gd name="T39" fmla="*/ 462 h 476"/>
                  <a:gd name="T40" fmla="*/ 235 w 426"/>
                  <a:gd name="T41" fmla="*/ 26 h 476"/>
                  <a:gd name="T42" fmla="*/ 235 w 426"/>
                  <a:gd name="T43" fmla="*/ 40 h 476"/>
                  <a:gd name="T44" fmla="*/ 235 w 426"/>
                  <a:gd name="T45" fmla="*/ 91 h 476"/>
                  <a:gd name="T46" fmla="*/ 300 w 426"/>
                  <a:gd name="T47" fmla="*/ 105 h 476"/>
                  <a:gd name="T48" fmla="*/ 265 w 426"/>
                  <a:gd name="T49" fmla="*/ 105 h 476"/>
                  <a:gd name="T50" fmla="*/ 221 w 426"/>
                  <a:gd name="T51" fmla="*/ 160 h 476"/>
                  <a:gd name="T52" fmla="*/ 205 w 426"/>
                  <a:gd name="T53" fmla="*/ 160 h 476"/>
                  <a:gd name="T54" fmla="*/ 221 w 426"/>
                  <a:gd name="T55" fmla="*/ 229 h 476"/>
                  <a:gd name="T56" fmla="*/ 205 w 426"/>
                  <a:gd name="T57" fmla="*/ 229 h 476"/>
                  <a:gd name="T58" fmla="*/ 217 w 426"/>
                  <a:gd name="T59" fmla="*/ 174 h 476"/>
                  <a:gd name="T60" fmla="*/ 190 w 426"/>
                  <a:gd name="T61" fmla="*/ 26 h 476"/>
                  <a:gd name="T62" fmla="*/ 190 w 426"/>
                  <a:gd name="T63" fmla="*/ 14 h 476"/>
                  <a:gd name="T64" fmla="*/ 190 w 426"/>
                  <a:gd name="T65" fmla="*/ 91 h 476"/>
                  <a:gd name="T66" fmla="*/ 126 w 426"/>
                  <a:gd name="T67" fmla="*/ 105 h 476"/>
                  <a:gd name="T68" fmla="*/ 126 w 426"/>
                  <a:gd name="T69" fmla="*/ 128 h 476"/>
                  <a:gd name="T70" fmla="*/ 20 w 426"/>
                  <a:gd name="T71" fmla="*/ 414 h 476"/>
                  <a:gd name="T72" fmla="*/ 149 w 426"/>
                  <a:gd name="T73" fmla="*/ 414 h 476"/>
                  <a:gd name="T74" fmla="*/ 39 w 426"/>
                  <a:gd name="T75" fmla="*/ 250 h 476"/>
                  <a:gd name="T76" fmla="*/ 39 w 426"/>
                  <a:gd name="T77" fmla="*/ 236 h 476"/>
                  <a:gd name="T78" fmla="*/ 59 w 426"/>
                  <a:gd name="T79" fmla="*/ 210 h 476"/>
                  <a:gd name="T80" fmla="*/ 59 w 426"/>
                  <a:gd name="T81" fmla="*/ 198 h 476"/>
                  <a:gd name="T82" fmla="*/ 39 w 426"/>
                  <a:gd name="T83" fmla="*/ 172 h 476"/>
                  <a:gd name="T84" fmla="*/ 161 w 426"/>
                  <a:gd name="T85" fmla="*/ 160 h 476"/>
                  <a:gd name="T86" fmla="*/ 161 w 426"/>
                  <a:gd name="T87" fmla="*/ 174 h 476"/>
                  <a:gd name="T88" fmla="*/ 133 w 426"/>
                  <a:gd name="T89" fmla="*/ 243 h 476"/>
                  <a:gd name="T90" fmla="*/ 175 w 426"/>
                  <a:gd name="T91" fmla="*/ 229 h 476"/>
                  <a:gd name="T92" fmla="*/ 190 w 426"/>
                  <a:gd name="T93" fmla="*/ 229 h 476"/>
                  <a:gd name="T94" fmla="*/ 205 w 426"/>
                  <a:gd name="T95" fmla="*/ 259 h 476"/>
                  <a:gd name="T96" fmla="*/ 217 w 426"/>
                  <a:gd name="T97" fmla="*/ 243 h 476"/>
                  <a:gd name="T98" fmla="*/ 236 w 426"/>
                  <a:gd name="T99" fmla="*/ 229 h 476"/>
                  <a:gd name="T100" fmla="*/ 251 w 426"/>
                  <a:gd name="T101" fmla="*/ 229 h 476"/>
                  <a:gd name="T102" fmla="*/ 293 w 426"/>
                  <a:gd name="T103" fmla="*/ 243 h 476"/>
                  <a:gd name="T104" fmla="*/ 265 w 426"/>
                  <a:gd name="T105" fmla="*/ 174 h 476"/>
                  <a:gd name="T106" fmla="*/ 265 w 426"/>
                  <a:gd name="T107" fmla="*/ 160 h 476"/>
                  <a:gd name="T108" fmla="*/ 387 w 426"/>
                  <a:gd name="T109" fmla="*/ 172 h 476"/>
                  <a:gd name="T110" fmla="*/ 367 w 426"/>
                  <a:gd name="T111" fmla="*/ 198 h 476"/>
                  <a:gd name="T112" fmla="*/ 367 w 426"/>
                  <a:gd name="T113" fmla="*/ 210 h 476"/>
                  <a:gd name="T114" fmla="*/ 387 w 426"/>
                  <a:gd name="T115" fmla="*/ 236 h 476"/>
                  <a:gd name="T116" fmla="*/ 387 w 426"/>
                  <a:gd name="T117" fmla="*/ 250 h 476"/>
                  <a:gd name="T118" fmla="*/ 265 w 426"/>
                  <a:gd name="T119" fmla="*/ 243 h 476"/>
                  <a:gd name="T120" fmla="*/ 405 w 426"/>
                  <a:gd name="T121" fmla="*/ 414 h 476"/>
                  <a:gd name="T122" fmla="*/ 412 w 426"/>
                  <a:gd name="T123" fmla="*/ 462 h 476"/>
                  <a:gd name="T124" fmla="*/ 412 w 426"/>
                  <a:gd name="T125" fmla="*/ 428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6" h="476">
                    <a:moveTo>
                      <a:pt x="420" y="414"/>
                    </a:moveTo>
                    <a:lnTo>
                      <a:pt x="386" y="297"/>
                    </a:lnTo>
                    <a:lnTo>
                      <a:pt x="401" y="297"/>
                    </a:lnTo>
                    <a:lnTo>
                      <a:pt x="401" y="165"/>
                    </a:lnTo>
                    <a:lnTo>
                      <a:pt x="358" y="128"/>
                    </a:lnTo>
                    <a:lnTo>
                      <a:pt x="314" y="128"/>
                    </a:lnTo>
                    <a:lnTo>
                      <a:pt x="314" y="105"/>
                    </a:lnTo>
                    <a:lnTo>
                      <a:pt x="329" y="105"/>
                    </a:lnTo>
                    <a:lnTo>
                      <a:pt x="329" y="0"/>
                    </a:lnTo>
                    <a:lnTo>
                      <a:pt x="221" y="0"/>
                    </a:lnTo>
                    <a:lnTo>
                      <a:pt x="221" y="105"/>
                    </a:lnTo>
                    <a:lnTo>
                      <a:pt x="251" y="105"/>
                    </a:lnTo>
                    <a:lnTo>
                      <a:pt x="251" y="128"/>
                    </a:lnTo>
                    <a:lnTo>
                      <a:pt x="251" y="133"/>
                    </a:lnTo>
                    <a:lnTo>
                      <a:pt x="251" y="160"/>
                    </a:lnTo>
                    <a:lnTo>
                      <a:pt x="236" y="160"/>
                    </a:lnTo>
                    <a:lnTo>
                      <a:pt x="236" y="122"/>
                    </a:lnTo>
                    <a:lnTo>
                      <a:pt x="190" y="122"/>
                    </a:lnTo>
                    <a:lnTo>
                      <a:pt x="190" y="160"/>
                    </a:lnTo>
                    <a:lnTo>
                      <a:pt x="175" y="160"/>
                    </a:lnTo>
                    <a:lnTo>
                      <a:pt x="175" y="133"/>
                    </a:lnTo>
                    <a:lnTo>
                      <a:pt x="175" y="128"/>
                    </a:lnTo>
                    <a:lnTo>
                      <a:pt x="175" y="105"/>
                    </a:lnTo>
                    <a:lnTo>
                      <a:pt x="205" y="105"/>
                    </a:lnTo>
                    <a:lnTo>
                      <a:pt x="205" y="0"/>
                    </a:lnTo>
                    <a:lnTo>
                      <a:pt x="97" y="0"/>
                    </a:lnTo>
                    <a:lnTo>
                      <a:pt x="97" y="105"/>
                    </a:lnTo>
                    <a:lnTo>
                      <a:pt x="112" y="105"/>
                    </a:lnTo>
                    <a:lnTo>
                      <a:pt x="112" y="128"/>
                    </a:lnTo>
                    <a:lnTo>
                      <a:pt x="67" y="128"/>
                    </a:lnTo>
                    <a:lnTo>
                      <a:pt x="25" y="165"/>
                    </a:lnTo>
                    <a:lnTo>
                      <a:pt x="25" y="297"/>
                    </a:lnTo>
                    <a:lnTo>
                      <a:pt x="39" y="297"/>
                    </a:lnTo>
                    <a:lnTo>
                      <a:pt x="6" y="414"/>
                    </a:lnTo>
                    <a:lnTo>
                      <a:pt x="0" y="414"/>
                    </a:lnTo>
                    <a:lnTo>
                      <a:pt x="0" y="476"/>
                    </a:lnTo>
                    <a:lnTo>
                      <a:pt x="169" y="476"/>
                    </a:lnTo>
                    <a:lnTo>
                      <a:pt x="169" y="414"/>
                    </a:lnTo>
                    <a:lnTo>
                      <a:pt x="164" y="414"/>
                    </a:lnTo>
                    <a:lnTo>
                      <a:pt x="130" y="297"/>
                    </a:lnTo>
                    <a:lnTo>
                      <a:pt x="175" y="297"/>
                    </a:lnTo>
                    <a:lnTo>
                      <a:pt x="175" y="243"/>
                    </a:lnTo>
                    <a:lnTo>
                      <a:pt x="190" y="243"/>
                    </a:lnTo>
                    <a:lnTo>
                      <a:pt x="190" y="273"/>
                    </a:lnTo>
                    <a:lnTo>
                      <a:pt x="236" y="273"/>
                    </a:lnTo>
                    <a:lnTo>
                      <a:pt x="236" y="243"/>
                    </a:lnTo>
                    <a:lnTo>
                      <a:pt x="251" y="243"/>
                    </a:lnTo>
                    <a:lnTo>
                      <a:pt x="251" y="297"/>
                    </a:lnTo>
                    <a:lnTo>
                      <a:pt x="296" y="297"/>
                    </a:lnTo>
                    <a:lnTo>
                      <a:pt x="262" y="414"/>
                    </a:lnTo>
                    <a:lnTo>
                      <a:pt x="256" y="414"/>
                    </a:lnTo>
                    <a:lnTo>
                      <a:pt x="256" y="476"/>
                    </a:lnTo>
                    <a:lnTo>
                      <a:pt x="426" y="476"/>
                    </a:lnTo>
                    <a:lnTo>
                      <a:pt x="426" y="414"/>
                    </a:lnTo>
                    <a:lnTo>
                      <a:pt x="420" y="414"/>
                    </a:lnTo>
                    <a:close/>
                    <a:moveTo>
                      <a:pt x="155" y="462"/>
                    </a:moveTo>
                    <a:lnTo>
                      <a:pt x="14" y="462"/>
                    </a:lnTo>
                    <a:lnTo>
                      <a:pt x="14" y="428"/>
                    </a:lnTo>
                    <a:lnTo>
                      <a:pt x="155" y="428"/>
                    </a:lnTo>
                    <a:lnTo>
                      <a:pt x="155" y="462"/>
                    </a:lnTo>
                    <a:close/>
                    <a:moveTo>
                      <a:pt x="315" y="14"/>
                    </a:moveTo>
                    <a:lnTo>
                      <a:pt x="315" y="26"/>
                    </a:lnTo>
                    <a:lnTo>
                      <a:pt x="235" y="26"/>
                    </a:lnTo>
                    <a:lnTo>
                      <a:pt x="235" y="14"/>
                    </a:lnTo>
                    <a:lnTo>
                      <a:pt x="315" y="14"/>
                    </a:lnTo>
                    <a:close/>
                    <a:moveTo>
                      <a:pt x="235" y="40"/>
                    </a:moveTo>
                    <a:lnTo>
                      <a:pt x="315" y="40"/>
                    </a:lnTo>
                    <a:lnTo>
                      <a:pt x="315" y="91"/>
                    </a:lnTo>
                    <a:lnTo>
                      <a:pt x="235" y="91"/>
                    </a:lnTo>
                    <a:lnTo>
                      <a:pt x="235" y="40"/>
                    </a:lnTo>
                    <a:close/>
                    <a:moveTo>
                      <a:pt x="265" y="105"/>
                    </a:moveTo>
                    <a:lnTo>
                      <a:pt x="300" y="105"/>
                    </a:lnTo>
                    <a:lnTo>
                      <a:pt x="300" y="128"/>
                    </a:lnTo>
                    <a:lnTo>
                      <a:pt x="265" y="128"/>
                    </a:lnTo>
                    <a:lnTo>
                      <a:pt x="265" y="105"/>
                    </a:lnTo>
                    <a:close/>
                    <a:moveTo>
                      <a:pt x="205" y="136"/>
                    </a:moveTo>
                    <a:lnTo>
                      <a:pt x="221" y="136"/>
                    </a:lnTo>
                    <a:lnTo>
                      <a:pt x="221" y="160"/>
                    </a:lnTo>
                    <a:lnTo>
                      <a:pt x="217" y="160"/>
                    </a:lnTo>
                    <a:lnTo>
                      <a:pt x="208" y="160"/>
                    </a:lnTo>
                    <a:lnTo>
                      <a:pt x="205" y="160"/>
                    </a:lnTo>
                    <a:lnTo>
                      <a:pt x="205" y="136"/>
                    </a:lnTo>
                    <a:close/>
                    <a:moveTo>
                      <a:pt x="221" y="174"/>
                    </a:moveTo>
                    <a:lnTo>
                      <a:pt x="221" y="229"/>
                    </a:lnTo>
                    <a:lnTo>
                      <a:pt x="217" y="229"/>
                    </a:lnTo>
                    <a:lnTo>
                      <a:pt x="208" y="229"/>
                    </a:lnTo>
                    <a:lnTo>
                      <a:pt x="205" y="229"/>
                    </a:lnTo>
                    <a:lnTo>
                      <a:pt x="205" y="174"/>
                    </a:lnTo>
                    <a:lnTo>
                      <a:pt x="208" y="174"/>
                    </a:lnTo>
                    <a:lnTo>
                      <a:pt x="217" y="174"/>
                    </a:lnTo>
                    <a:lnTo>
                      <a:pt x="221" y="174"/>
                    </a:lnTo>
                    <a:close/>
                    <a:moveTo>
                      <a:pt x="190" y="14"/>
                    </a:moveTo>
                    <a:lnTo>
                      <a:pt x="190" y="26"/>
                    </a:lnTo>
                    <a:lnTo>
                      <a:pt x="111" y="26"/>
                    </a:lnTo>
                    <a:lnTo>
                      <a:pt x="111" y="14"/>
                    </a:lnTo>
                    <a:lnTo>
                      <a:pt x="190" y="14"/>
                    </a:lnTo>
                    <a:close/>
                    <a:moveTo>
                      <a:pt x="111" y="40"/>
                    </a:moveTo>
                    <a:lnTo>
                      <a:pt x="190" y="40"/>
                    </a:lnTo>
                    <a:lnTo>
                      <a:pt x="190" y="91"/>
                    </a:lnTo>
                    <a:lnTo>
                      <a:pt x="111" y="91"/>
                    </a:lnTo>
                    <a:lnTo>
                      <a:pt x="111" y="40"/>
                    </a:lnTo>
                    <a:close/>
                    <a:moveTo>
                      <a:pt x="126" y="105"/>
                    </a:moveTo>
                    <a:lnTo>
                      <a:pt x="161" y="105"/>
                    </a:lnTo>
                    <a:lnTo>
                      <a:pt x="161" y="128"/>
                    </a:lnTo>
                    <a:lnTo>
                      <a:pt x="126" y="128"/>
                    </a:lnTo>
                    <a:lnTo>
                      <a:pt x="126" y="105"/>
                    </a:lnTo>
                    <a:close/>
                    <a:moveTo>
                      <a:pt x="149" y="414"/>
                    </a:moveTo>
                    <a:lnTo>
                      <a:pt x="20" y="414"/>
                    </a:lnTo>
                    <a:lnTo>
                      <a:pt x="54" y="297"/>
                    </a:lnTo>
                    <a:lnTo>
                      <a:pt x="115" y="297"/>
                    </a:lnTo>
                    <a:lnTo>
                      <a:pt x="149" y="414"/>
                    </a:lnTo>
                    <a:close/>
                    <a:moveTo>
                      <a:pt x="161" y="283"/>
                    </a:moveTo>
                    <a:lnTo>
                      <a:pt x="39" y="283"/>
                    </a:lnTo>
                    <a:lnTo>
                      <a:pt x="39" y="250"/>
                    </a:lnTo>
                    <a:lnTo>
                      <a:pt x="59" y="250"/>
                    </a:lnTo>
                    <a:lnTo>
                      <a:pt x="59" y="236"/>
                    </a:lnTo>
                    <a:lnTo>
                      <a:pt x="39" y="236"/>
                    </a:lnTo>
                    <a:lnTo>
                      <a:pt x="39" y="224"/>
                    </a:lnTo>
                    <a:lnTo>
                      <a:pt x="59" y="224"/>
                    </a:lnTo>
                    <a:lnTo>
                      <a:pt x="59" y="210"/>
                    </a:lnTo>
                    <a:lnTo>
                      <a:pt x="39" y="210"/>
                    </a:lnTo>
                    <a:lnTo>
                      <a:pt x="39" y="198"/>
                    </a:lnTo>
                    <a:lnTo>
                      <a:pt x="59" y="198"/>
                    </a:lnTo>
                    <a:lnTo>
                      <a:pt x="59" y="184"/>
                    </a:lnTo>
                    <a:lnTo>
                      <a:pt x="39" y="184"/>
                    </a:lnTo>
                    <a:lnTo>
                      <a:pt x="39" y="172"/>
                    </a:lnTo>
                    <a:lnTo>
                      <a:pt x="72" y="142"/>
                    </a:lnTo>
                    <a:lnTo>
                      <a:pt x="161" y="142"/>
                    </a:lnTo>
                    <a:lnTo>
                      <a:pt x="161" y="160"/>
                    </a:lnTo>
                    <a:lnTo>
                      <a:pt x="133" y="160"/>
                    </a:lnTo>
                    <a:lnTo>
                      <a:pt x="133" y="174"/>
                    </a:lnTo>
                    <a:lnTo>
                      <a:pt x="161" y="174"/>
                    </a:lnTo>
                    <a:lnTo>
                      <a:pt x="161" y="229"/>
                    </a:lnTo>
                    <a:lnTo>
                      <a:pt x="133" y="229"/>
                    </a:lnTo>
                    <a:lnTo>
                      <a:pt x="133" y="243"/>
                    </a:lnTo>
                    <a:lnTo>
                      <a:pt x="161" y="243"/>
                    </a:lnTo>
                    <a:lnTo>
                      <a:pt x="161" y="283"/>
                    </a:lnTo>
                    <a:close/>
                    <a:moveTo>
                      <a:pt x="175" y="229"/>
                    </a:moveTo>
                    <a:lnTo>
                      <a:pt x="175" y="174"/>
                    </a:lnTo>
                    <a:lnTo>
                      <a:pt x="190" y="174"/>
                    </a:lnTo>
                    <a:lnTo>
                      <a:pt x="190" y="229"/>
                    </a:lnTo>
                    <a:lnTo>
                      <a:pt x="175" y="229"/>
                    </a:lnTo>
                    <a:close/>
                    <a:moveTo>
                      <a:pt x="221" y="259"/>
                    </a:moveTo>
                    <a:lnTo>
                      <a:pt x="205" y="259"/>
                    </a:lnTo>
                    <a:lnTo>
                      <a:pt x="205" y="243"/>
                    </a:lnTo>
                    <a:lnTo>
                      <a:pt x="208" y="243"/>
                    </a:lnTo>
                    <a:lnTo>
                      <a:pt x="217" y="243"/>
                    </a:lnTo>
                    <a:lnTo>
                      <a:pt x="221" y="243"/>
                    </a:lnTo>
                    <a:lnTo>
                      <a:pt x="221" y="259"/>
                    </a:lnTo>
                    <a:close/>
                    <a:moveTo>
                      <a:pt x="236" y="229"/>
                    </a:moveTo>
                    <a:lnTo>
                      <a:pt x="236" y="174"/>
                    </a:lnTo>
                    <a:lnTo>
                      <a:pt x="251" y="174"/>
                    </a:lnTo>
                    <a:lnTo>
                      <a:pt x="251" y="229"/>
                    </a:lnTo>
                    <a:lnTo>
                      <a:pt x="236" y="229"/>
                    </a:lnTo>
                    <a:close/>
                    <a:moveTo>
                      <a:pt x="265" y="243"/>
                    </a:moveTo>
                    <a:lnTo>
                      <a:pt x="293" y="243"/>
                    </a:lnTo>
                    <a:lnTo>
                      <a:pt x="293" y="229"/>
                    </a:lnTo>
                    <a:lnTo>
                      <a:pt x="265" y="229"/>
                    </a:lnTo>
                    <a:lnTo>
                      <a:pt x="265" y="174"/>
                    </a:lnTo>
                    <a:lnTo>
                      <a:pt x="293" y="174"/>
                    </a:lnTo>
                    <a:lnTo>
                      <a:pt x="293" y="160"/>
                    </a:lnTo>
                    <a:lnTo>
                      <a:pt x="265" y="160"/>
                    </a:lnTo>
                    <a:lnTo>
                      <a:pt x="265" y="142"/>
                    </a:lnTo>
                    <a:lnTo>
                      <a:pt x="353" y="142"/>
                    </a:lnTo>
                    <a:lnTo>
                      <a:pt x="387" y="172"/>
                    </a:lnTo>
                    <a:lnTo>
                      <a:pt x="387" y="184"/>
                    </a:lnTo>
                    <a:lnTo>
                      <a:pt x="367" y="184"/>
                    </a:lnTo>
                    <a:lnTo>
                      <a:pt x="367" y="198"/>
                    </a:lnTo>
                    <a:lnTo>
                      <a:pt x="387" y="198"/>
                    </a:lnTo>
                    <a:lnTo>
                      <a:pt x="387" y="210"/>
                    </a:lnTo>
                    <a:lnTo>
                      <a:pt x="367" y="210"/>
                    </a:lnTo>
                    <a:lnTo>
                      <a:pt x="367" y="224"/>
                    </a:lnTo>
                    <a:lnTo>
                      <a:pt x="387" y="224"/>
                    </a:lnTo>
                    <a:lnTo>
                      <a:pt x="387" y="236"/>
                    </a:lnTo>
                    <a:lnTo>
                      <a:pt x="367" y="236"/>
                    </a:lnTo>
                    <a:lnTo>
                      <a:pt x="367" y="250"/>
                    </a:lnTo>
                    <a:lnTo>
                      <a:pt x="387" y="250"/>
                    </a:lnTo>
                    <a:lnTo>
                      <a:pt x="387" y="283"/>
                    </a:lnTo>
                    <a:lnTo>
                      <a:pt x="265" y="283"/>
                    </a:lnTo>
                    <a:lnTo>
                      <a:pt x="265" y="243"/>
                    </a:lnTo>
                    <a:close/>
                    <a:moveTo>
                      <a:pt x="311" y="297"/>
                    </a:moveTo>
                    <a:lnTo>
                      <a:pt x="372" y="297"/>
                    </a:lnTo>
                    <a:lnTo>
                      <a:pt x="405" y="414"/>
                    </a:lnTo>
                    <a:lnTo>
                      <a:pt x="277" y="414"/>
                    </a:lnTo>
                    <a:lnTo>
                      <a:pt x="311" y="297"/>
                    </a:lnTo>
                    <a:close/>
                    <a:moveTo>
                      <a:pt x="412" y="462"/>
                    </a:moveTo>
                    <a:lnTo>
                      <a:pt x="270" y="462"/>
                    </a:lnTo>
                    <a:lnTo>
                      <a:pt x="270" y="428"/>
                    </a:lnTo>
                    <a:lnTo>
                      <a:pt x="412" y="428"/>
                    </a:lnTo>
                    <a:lnTo>
                      <a:pt x="412" y="46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6" name="Rounded Rectangle 35"/>
            <p:cNvSpPr/>
            <p:nvPr/>
          </p:nvSpPr>
          <p:spPr>
            <a:xfrm>
              <a:off x="1413134" y="4901861"/>
              <a:ext cx="881174" cy="31797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speed"/>
            <p:cNvSpPr txBox="1">
              <a:spLocks noChangeArrowheads="1"/>
            </p:cNvSpPr>
            <p:nvPr/>
          </p:nvSpPr>
          <p:spPr bwMode="auto">
            <a:xfrm>
              <a:off x="1472498" y="4901570"/>
              <a:ext cx="821810" cy="25258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/>
              <a:r>
                <a:rPr lang="en-US" altLang="ko-KR" sz="2000" dirty="0">
                  <a:latin typeface="Calibri" panose="020F0502020204030204" pitchFamily="34" charset="0"/>
                </a:rPr>
                <a:t>Switch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753333" y="3110070"/>
            <a:ext cx="1653218" cy="2129586"/>
            <a:chOff x="2435071" y="3277984"/>
            <a:chExt cx="1465200" cy="1944666"/>
          </a:xfrm>
        </p:grpSpPr>
        <p:grpSp>
          <p:nvGrpSpPr>
            <p:cNvPr id="12" name="Group 11"/>
            <p:cNvGrpSpPr/>
            <p:nvPr/>
          </p:nvGrpSpPr>
          <p:grpSpPr>
            <a:xfrm>
              <a:off x="2436003" y="3277984"/>
              <a:ext cx="1463337" cy="1463337"/>
              <a:chOff x="3513075" y="4445876"/>
              <a:chExt cx="1000800" cy="10008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3513075" y="4445876"/>
                <a:ext cx="1000800" cy="1000800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743514" y="4677499"/>
                <a:ext cx="539923" cy="537554"/>
                <a:chOff x="2840038" y="4406900"/>
                <a:chExt cx="723900" cy="720725"/>
              </a:xfrm>
              <a:solidFill>
                <a:schemeClr val="bg1"/>
              </a:solidFill>
            </p:grpSpPr>
            <p:sp>
              <p:nvSpPr>
                <p:cNvPr id="15" name="Freeform 14"/>
                <p:cNvSpPr>
                  <a:spLocks noEditPoints="1"/>
                </p:cNvSpPr>
                <p:nvPr/>
              </p:nvSpPr>
              <p:spPr bwMode="auto">
                <a:xfrm>
                  <a:off x="2840038" y="4406900"/>
                  <a:ext cx="723900" cy="720725"/>
                </a:xfrm>
                <a:custGeom>
                  <a:avLst/>
                  <a:gdLst>
                    <a:gd name="T0" fmla="*/ 440 w 456"/>
                    <a:gd name="T1" fmla="*/ 141 h 454"/>
                    <a:gd name="T2" fmla="*/ 404 w 456"/>
                    <a:gd name="T3" fmla="*/ 82 h 454"/>
                    <a:gd name="T4" fmla="*/ 287 w 456"/>
                    <a:gd name="T5" fmla="*/ 7 h 454"/>
                    <a:gd name="T6" fmla="*/ 192 w 456"/>
                    <a:gd name="T7" fmla="*/ 2 h 454"/>
                    <a:gd name="T8" fmla="*/ 146 w 456"/>
                    <a:gd name="T9" fmla="*/ 15 h 454"/>
                    <a:gd name="T10" fmla="*/ 63 w 456"/>
                    <a:gd name="T11" fmla="*/ 70 h 454"/>
                    <a:gd name="T12" fmla="*/ 8 w 456"/>
                    <a:gd name="T13" fmla="*/ 168 h 454"/>
                    <a:gd name="T14" fmla="*/ 0 w 456"/>
                    <a:gd name="T15" fmla="*/ 227 h 454"/>
                    <a:gd name="T16" fmla="*/ 1 w 456"/>
                    <a:gd name="T17" fmla="*/ 246 h 454"/>
                    <a:gd name="T18" fmla="*/ 2 w 456"/>
                    <a:gd name="T19" fmla="*/ 256 h 454"/>
                    <a:gd name="T20" fmla="*/ 20 w 456"/>
                    <a:gd name="T21" fmla="*/ 319 h 454"/>
                    <a:gd name="T22" fmla="*/ 45 w 456"/>
                    <a:gd name="T23" fmla="*/ 364 h 454"/>
                    <a:gd name="T24" fmla="*/ 122 w 456"/>
                    <a:gd name="T25" fmla="*/ 428 h 454"/>
                    <a:gd name="T26" fmla="*/ 204 w 456"/>
                    <a:gd name="T27" fmla="*/ 453 h 454"/>
                    <a:gd name="T28" fmla="*/ 218 w 456"/>
                    <a:gd name="T29" fmla="*/ 454 h 454"/>
                    <a:gd name="T30" fmla="*/ 264 w 456"/>
                    <a:gd name="T31" fmla="*/ 452 h 454"/>
                    <a:gd name="T32" fmla="*/ 362 w 456"/>
                    <a:gd name="T33" fmla="*/ 411 h 454"/>
                    <a:gd name="T34" fmla="*/ 418 w 456"/>
                    <a:gd name="T35" fmla="*/ 354 h 454"/>
                    <a:gd name="T36" fmla="*/ 455 w 456"/>
                    <a:gd name="T37" fmla="*/ 249 h 454"/>
                    <a:gd name="T38" fmla="*/ 313 w 456"/>
                    <a:gd name="T39" fmla="*/ 344 h 454"/>
                    <a:gd name="T40" fmla="*/ 240 w 456"/>
                    <a:gd name="T41" fmla="*/ 372 h 454"/>
                    <a:gd name="T42" fmla="*/ 159 w 456"/>
                    <a:gd name="T43" fmla="*/ 355 h 454"/>
                    <a:gd name="T44" fmla="*/ 94 w 456"/>
                    <a:gd name="T45" fmla="*/ 284 h 454"/>
                    <a:gd name="T46" fmla="*/ 84 w 456"/>
                    <a:gd name="T47" fmla="*/ 204 h 454"/>
                    <a:gd name="T48" fmla="*/ 118 w 456"/>
                    <a:gd name="T49" fmla="*/ 132 h 454"/>
                    <a:gd name="T50" fmla="*/ 184 w 456"/>
                    <a:gd name="T51" fmla="*/ 88 h 454"/>
                    <a:gd name="T52" fmla="*/ 228 w 456"/>
                    <a:gd name="T53" fmla="*/ 82 h 454"/>
                    <a:gd name="T54" fmla="*/ 323 w 456"/>
                    <a:gd name="T55" fmla="*/ 116 h 454"/>
                    <a:gd name="T56" fmla="*/ 363 w 456"/>
                    <a:gd name="T57" fmla="*/ 171 h 454"/>
                    <a:gd name="T58" fmla="*/ 374 w 456"/>
                    <a:gd name="T59" fmla="*/ 227 h 454"/>
                    <a:gd name="T60" fmla="*/ 339 w 456"/>
                    <a:gd name="T61" fmla="*/ 321 h 454"/>
                    <a:gd name="T62" fmla="*/ 387 w 456"/>
                    <a:gd name="T63" fmla="*/ 209 h 454"/>
                    <a:gd name="T64" fmla="*/ 362 w 456"/>
                    <a:gd name="T65" fmla="*/ 139 h 454"/>
                    <a:gd name="T66" fmla="*/ 435 w 456"/>
                    <a:gd name="T67" fmla="*/ 176 h 454"/>
                    <a:gd name="T68" fmla="*/ 240 w 456"/>
                    <a:gd name="T69" fmla="*/ 14 h 454"/>
                    <a:gd name="T70" fmla="*/ 362 w 456"/>
                    <a:gd name="T71" fmla="*/ 59 h 454"/>
                    <a:gd name="T72" fmla="*/ 341 w 456"/>
                    <a:gd name="T73" fmla="*/ 114 h 454"/>
                    <a:gd name="T74" fmla="*/ 228 w 456"/>
                    <a:gd name="T75" fmla="*/ 68 h 454"/>
                    <a:gd name="T76" fmla="*/ 169 w 456"/>
                    <a:gd name="T77" fmla="*/ 22 h 454"/>
                    <a:gd name="T78" fmla="*/ 228 w 456"/>
                    <a:gd name="T79" fmla="*/ 440 h 454"/>
                    <a:gd name="T80" fmla="*/ 215 w 456"/>
                    <a:gd name="T81" fmla="*/ 440 h 454"/>
                    <a:gd name="T82" fmla="*/ 165 w 456"/>
                    <a:gd name="T83" fmla="*/ 432 h 454"/>
                    <a:gd name="T84" fmla="*/ 84 w 456"/>
                    <a:gd name="T85" fmla="*/ 384 h 454"/>
                    <a:gd name="T86" fmla="*/ 36 w 456"/>
                    <a:gd name="T87" fmla="*/ 319 h 454"/>
                    <a:gd name="T88" fmla="*/ 17 w 456"/>
                    <a:gd name="T89" fmla="*/ 262 h 454"/>
                    <a:gd name="T90" fmla="*/ 16 w 456"/>
                    <a:gd name="T91" fmla="*/ 250 h 454"/>
                    <a:gd name="T92" fmla="*/ 15 w 456"/>
                    <a:gd name="T93" fmla="*/ 227 h 454"/>
                    <a:gd name="T94" fmla="*/ 18 w 456"/>
                    <a:gd name="T95" fmla="*/ 186 h 454"/>
                    <a:gd name="T96" fmla="*/ 63 w 456"/>
                    <a:gd name="T97" fmla="*/ 90 h 454"/>
                    <a:gd name="T98" fmla="*/ 150 w 456"/>
                    <a:gd name="T99" fmla="*/ 28 h 454"/>
                    <a:gd name="T100" fmla="*/ 150 w 456"/>
                    <a:gd name="T101" fmla="*/ 88 h 454"/>
                    <a:gd name="T102" fmla="*/ 91 w 456"/>
                    <a:gd name="T103" fmla="*/ 145 h 454"/>
                    <a:gd name="T104" fmla="*/ 68 w 456"/>
                    <a:gd name="T105" fmla="*/ 227 h 454"/>
                    <a:gd name="T106" fmla="*/ 96 w 456"/>
                    <a:gd name="T107" fmla="*/ 316 h 454"/>
                    <a:gd name="T108" fmla="*/ 180 w 456"/>
                    <a:gd name="T109" fmla="*/ 380 h 454"/>
                    <a:gd name="T110" fmla="*/ 264 w 456"/>
                    <a:gd name="T111" fmla="*/ 383 h 454"/>
                    <a:gd name="T112" fmla="*/ 348 w 456"/>
                    <a:gd name="T113" fmla="*/ 404 h 454"/>
                    <a:gd name="T114" fmla="*/ 244 w 456"/>
                    <a:gd name="T115" fmla="*/ 440 h 454"/>
                    <a:gd name="T116" fmla="*/ 441 w 456"/>
                    <a:gd name="T117" fmla="*/ 249 h 454"/>
                    <a:gd name="T118" fmla="*/ 379 w 456"/>
                    <a:gd name="T119" fmla="*/ 378 h 454"/>
                    <a:gd name="T120" fmla="*/ 340 w 456"/>
                    <a:gd name="T121" fmla="*/ 341 h 454"/>
                    <a:gd name="T122" fmla="*/ 388 w 456"/>
                    <a:gd name="T123" fmla="*/ 234 h 4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56" h="454">
                      <a:moveTo>
                        <a:pt x="456" y="226"/>
                      </a:moveTo>
                      <a:lnTo>
                        <a:pt x="456" y="226"/>
                      </a:lnTo>
                      <a:lnTo>
                        <a:pt x="456" y="209"/>
                      </a:lnTo>
                      <a:lnTo>
                        <a:pt x="454" y="192"/>
                      </a:lnTo>
                      <a:lnTo>
                        <a:pt x="450" y="175"/>
                      </a:lnTo>
                      <a:lnTo>
                        <a:pt x="445" y="157"/>
                      </a:lnTo>
                      <a:lnTo>
                        <a:pt x="440" y="141"/>
                      </a:lnTo>
                      <a:lnTo>
                        <a:pt x="432" y="126"/>
                      </a:lnTo>
                      <a:lnTo>
                        <a:pt x="423" y="110"/>
                      </a:lnTo>
                      <a:lnTo>
                        <a:pt x="414" y="96"/>
                      </a:lnTo>
                      <a:lnTo>
                        <a:pt x="414" y="96"/>
                      </a:lnTo>
                      <a:lnTo>
                        <a:pt x="410" y="90"/>
                      </a:lnTo>
                      <a:lnTo>
                        <a:pt x="410" y="90"/>
                      </a:lnTo>
                      <a:lnTo>
                        <a:pt x="404" y="82"/>
                      </a:lnTo>
                      <a:lnTo>
                        <a:pt x="404" y="82"/>
                      </a:lnTo>
                      <a:lnTo>
                        <a:pt x="388" y="64"/>
                      </a:lnTo>
                      <a:lnTo>
                        <a:pt x="371" y="48"/>
                      </a:lnTo>
                      <a:lnTo>
                        <a:pt x="351" y="34"/>
                      </a:lnTo>
                      <a:lnTo>
                        <a:pt x="332" y="23"/>
                      </a:lnTo>
                      <a:lnTo>
                        <a:pt x="310" y="14"/>
                      </a:lnTo>
                      <a:lnTo>
                        <a:pt x="287" y="7"/>
                      </a:lnTo>
                      <a:lnTo>
                        <a:pt x="265" y="2"/>
                      </a:lnTo>
                      <a:lnTo>
                        <a:pt x="241" y="0"/>
                      </a:lnTo>
                      <a:lnTo>
                        <a:pt x="241" y="0"/>
                      </a:lnTo>
                      <a:lnTo>
                        <a:pt x="228" y="0"/>
                      </a:lnTo>
                      <a:lnTo>
                        <a:pt x="228" y="0"/>
                      </a:lnTo>
                      <a:lnTo>
                        <a:pt x="210" y="0"/>
                      </a:lnTo>
                      <a:lnTo>
                        <a:pt x="192" y="2"/>
                      </a:lnTo>
                      <a:lnTo>
                        <a:pt x="175" y="5"/>
                      </a:lnTo>
                      <a:lnTo>
                        <a:pt x="158" y="10"/>
                      </a:lnTo>
                      <a:lnTo>
                        <a:pt x="157" y="10"/>
                      </a:lnTo>
                      <a:lnTo>
                        <a:pt x="156" y="11"/>
                      </a:lnTo>
                      <a:lnTo>
                        <a:pt x="156" y="11"/>
                      </a:lnTo>
                      <a:lnTo>
                        <a:pt x="148" y="14"/>
                      </a:lnTo>
                      <a:lnTo>
                        <a:pt x="146" y="15"/>
                      </a:lnTo>
                      <a:lnTo>
                        <a:pt x="146" y="15"/>
                      </a:lnTo>
                      <a:lnTo>
                        <a:pt x="130" y="21"/>
                      </a:lnTo>
                      <a:lnTo>
                        <a:pt x="115" y="30"/>
                      </a:lnTo>
                      <a:lnTo>
                        <a:pt x="101" y="38"/>
                      </a:lnTo>
                      <a:lnTo>
                        <a:pt x="88" y="47"/>
                      </a:lnTo>
                      <a:lnTo>
                        <a:pt x="75" y="58"/>
                      </a:lnTo>
                      <a:lnTo>
                        <a:pt x="63" y="70"/>
                      </a:lnTo>
                      <a:lnTo>
                        <a:pt x="52" y="82"/>
                      </a:lnTo>
                      <a:lnTo>
                        <a:pt x="42" y="95"/>
                      </a:lnTo>
                      <a:lnTo>
                        <a:pt x="34" y="108"/>
                      </a:lnTo>
                      <a:lnTo>
                        <a:pt x="25" y="122"/>
                      </a:lnTo>
                      <a:lnTo>
                        <a:pt x="18" y="137"/>
                      </a:lnTo>
                      <a:lnTo>
                        <a:pt x="13" y="152"/>
                      </a:lnTo>
                      <a:lnTo>
                        <a:pt x="8" y="168"/>
                      </a:lnTo>
                      <a:lnTo>
                        <a:pt x="4" y="184"/>
                      </a:lnTo>
                      <a:lnTo>
                        <a:pt x="2" y="200"/>
                      </a:lnTo>
                      <a:lnTo>
                        <a:pt x="1" y="218"/>
                      </a:lnTo>
                      <a:lnTo>
                        <a:pt x="1" y="218"/>
                      </a:lnTo>
                      <a:lnTo>
                        <a:pt x="0" y="223"/>
                      </a:lnTo>
                      <a:lnTo>
                        <a:pt x="0" y="227"/>
                      </a:lnTo>
                      <a:lnTo>
                        <a:pt x="0" y="227"/>
                      </a:lnTo>
                      <a:lnTo>
                        <a:pt x="0" y="227"/>
                      </a:lnTo>
                      <a:lnTo>
                        <a:pt x="1" y="236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1" y="239"/>
                      </a:lnTo>
                      <a:lnTo>
                        <a:pt x="1" y="239"/>
                      </a:lnTo>
                      <a:lnTo>
                        <a:pt x="1" y="246"/>
                      </a:lnTo>
                      <a:lnTo>
                        <a:pt x="1" y="248"/>
                      </a:lnTo>
                      <a:lnTo>
                        <a:pt x="1" y="248"/>
                      </a:lnTo>
                      <a:lnTo>
                        <a:pt x="2" y="251"/>
                      </a:lnTo>
                      <a:lnTo>
                        <a:pt x="2" y="251"/>
                      </a:lnTo>
                      <a:lnTo>
                        <a:pt x="2" y="254"/>
                      </a:lnTo>
                      <a:lnTo>
                        <a:pt x="2" y="256"/>
                      </a:lnTo>
                      <a:lnTo>
                        <a:pt x="2" y="256"/>
                      </a:lnTo>
                      <a:lnTo>
                        <a:pt x="3" y="263"/>
                      </a:lnTo>
                      <a:lnTo>
                        <a:pt x="3" y="264"/>
                      </a:lnTo>
                      <a:lnTo>
                        <a:pt x="3" y="264"/>
                      </a:lnTo>
                      <a:lnTo>
                        <a:pt x="7" y="278"/>
                      </a:lnTo>
                      <a:lnTo>
                        <a:pt x="10" y="292"/>
                      </a:lnTo>
                      <a:lnTo>
                        <a:pt x="14" y="305"/>
                      </a:lnTo>
                      <a:lnTo>
                        <a:pt x="20" y="319"/>
                      </a:lnTo>
                      <a:lnTo>
                        <a:pt x="21" y="320"/>
                      </a:lnTo>
                      <a:lnTo>
                        <a:pt x="21" y="320"/>
                      </a:lnTo>
                      <a:lnTo>
                        <a:pt x="23" y="326"/>
                      </a:lnTo>
                      <a:lnTo>
                        <a:pt x="23" y="326"/>
                      </a:lnTo>
                      <a:lnTo>
                        <a:pt x="30" y="339"/>
                      </a:lnTo>
                      <a:lnTo>
                        <a:pt x="38" y="352"/>
                      </a:lnTo>
                      <a:lnTo>
                        <a:pt x="45" y="364"/>
                      </a:lnTo>
                      <a:lnTo>
                        <a:pt x="55" y="374"/>
                      </a:lnTo>
                      <a:lnTo>
                        <a:pt x="65" y="385"/>
                      </a:lnTo>
                      <a:lnTo>
                        <a:pt x="75" y="395"/>
                      </a:lnTo>
                      <a:lnTo>
                        <a:pt x="85" y="405"/>
                      </a:lnTo>
                      <a:lnTo>
                        <a:pt x="97" y="413"/>
                      </a:lnTo>
                      <a:lnTo>
                        <a:pt x="109" y="421"/>
                      </a:lnTo>
                      <a:lnTo>
                        <a:pt x="122" y="428"/>
                      </a:lnTo>
                      <a:lnTo>
                        <a:pt x="135" y="435"/>
                      </a:lnTo>
                      <a:lnTo>
                        <a:pt x="148" y="440"/>
                      </a:lnTo>
                      <a:lnTo>
                        <a:pt x="162" y="445"/>
                      </a:lnTo>
                      <a:lnTo>
                        <a:pt x="176" y="449"/>
                      </a:lnTo>
                      <a:lnTo>
                        <a:pt x="190" y="451"/>
                      </a:lnTo>
                      <a:lnTo>
                        <a:pt x="204" y="453"/>
                      </a:lnTo>
                      <a:lnTo>
                        <a:pt x="204" y="453"/>
                      </a:lnTo>
                      <a:lnTo>
                        <a:pt x="205" y="453"/>
                      </a:lnTo>
                      <a:lnTo>
                        <a:pt x="205" y="453"/>
                      </a:lnTo>
                      <a:lnTo>
                        <a:pt x="214" y="454"/>
                      </a:lnTo>
                      <a:lnTo>
                        <a:pt x="215" y="454"/>
                      </a:lnTo>
                      <a:lnTo>
                        <a:pt x="215" y="454"/>
                      </a:lnTo>
                      <a:lnTo>
                        <a:pt x="218" y="454"/>
                      </a:lnTo>
                      <a:lnTo>
                        <a:pt x="218" y="454"/>
                      </a:lnTo>
                      <a:lnTo>
                        <a:pt x="223" y="454"/>
                      </a:lnTo>
                      <a:lnTo>
                        <a:pt x="226" y="454"/>
                      </a:lnTo>
                      <a:lnTo>
                        <a:pt x="226" y="454"/>
                      </a:lnTo>
                      <a:lnTo>
                        <a:pt x="228" y="454"/>
                      </a:lnTo>
                      <a:lnTo>
                        <a:pt x="228" y="454"/>
                      </a:lnTo>
                      <a:lnTo>
                        <a:pt x="246" y="454"/>
                      </a:lnTo>
                      <a:lnTo>
                        <a:pt x="264" y="452"/>
                      </a:lnTo>
                      <a:lnTo>
                        <a:pt x="282" y="449"/>
                      </a:lnTo>
                      <a:lnTo>
                        <a:pt x="298" y="443"/>
                      </a:lnTo>
                      <a:lnTo>
                        <a:pt x="315" y="437"/>
                      </a:lnTo>
                      <a:lnTo>
                        <a:pt x="332" y="429"/>
                      </a:lnTo>
                      <a:lnTo>
                        <a:pt x="347" y="42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73" y="404"/>
                      </a:lnTo>
                      <a:lnTo>
                        <a:pt x="373" y="404"/>
                      </a:lnTo>
                      <a:lnTo>
                        <a:pt x="390" y="388"/>
                      </a:lnTo>
                      <a:lnTo>
                        <a:pt x="405" y="371"/>
                      </a:lnTo>
                      <a:lnTo>
                        <a:pt x="418" y="354"/>
                      </a:lnTo>
                      <a:lnTo>
                        <a:pt x="430" y="335"/>
                      </a:lnTo>
                      <a:lnTo>
                        <a:pt x="439" y="315"/>
                      </a:lnTo>
                      <a:lnTo>
                        <a:pt x="446" y="294"/>
                      </a:lnTo>
                      <a:lnTo>
                        <a:pt x="452" y="273"/>
                      </a:lnTo>
                      <a:lnTo>
                        <a:pt x="455" y="250"/>
                      </a:lnTo>
                      <a:lnTo>
                        <a:pt x="455" y="249"/>
                      </a:lnTo>
                      <a:lnTo>
                        <a:pt x="455" y="249"/>
                      </a:lnTo>
                      <a:lnTo>
                        <a:pt x="456" y="239"/>
                      </a:lnTo>
                      <a:lnTo>
                        <a:pt x="456" y="239"/>
                      </a:lnTo>
                      <a:lnTo>
                        <a:pt x="456" y="239"/>
                      </a:lnTo>
                      <a:lnTo>
                        <a:pt x="456" y="226"/>
                      </a:lnTo>
                      <a:lnTo>
                        <a:pt x="456" y="226"/>
                      </a:lnTo>
                      <a:close/>
                      <a:moveTo>
                        <a:pt x="313" y="344"/>
                      </a:moveTo>
                      <a:lnTo>
                        <a:pt x="313" y="344"/>
                      </a:lnTo>
                      <a:lnTo>
                        <a:pt x="305" y="351"/>
                      </a:lnTo>
                      <a:lnTo>
                        <a:pt x="294" y="357"/>
                      </a:lnTo>
                      <a:lnTo>
                        <a:pt x="284" y="361"/>
                      </a:lnTo>
                      <a:lnTo>
                        <a:pt x="273" y="366"/>
                      </a:lnTo>
                      <a:lnTo>
                        <a:pt x="263" y="369"/>
                      </a:lnTo>
                      <a:lnTo>
                        <a:pt x="251" y="371"/>
                      </a:lnTo>
                      <a:lnTo>
                        <a:pt x="240" y="372"/>
                      </a:lnTo>
                      <a:lnTo>
                        <a:pt x="228" y="372"/>
                      </a:lnTo>
                      <a:lnTo>
                        <a:pt x="228" y="372"/>
                      </a:lnTo>
                      <a:lnTo>
                        <a:pt x="214" y="372"/>
                      </a:lnTo>
                      <a:lnTo>
                        <a:pt x="199" y="369"/>
                      </a:lnTo>
                      <a:lnTo>
                        <a:pt x="185" y="366"/>
                      </a:lnTo>
                      <a:lnTo>
                        <a:pt x="172" y="361"/>
                      </a:lnTo>
                      <a:lnTo>
                        <a:pt x="159" y="355"/>
                      </a:lnTo>
                      <a:lnTo>
                        <a:pt x="147" y="347"/>
                      </a:lnTo>
                      <a:lnTo>
                        <a:pt x="136" y="339"/>
                      </a:lnTo>
                      <a:lnTo>
                        <a:pt x="125" y="330"/>
                      </a:lnTo>
                      <a:lnTo>
                        <a:pt x="116" y="319"/>
                      </a:lnTo>
                      <a:lnTo>
                        <a:pt x="108" y="308"/>
                      </a:lnTo>
                      <a:lnTo>
                        <a:pt x="101" y="297"/>
                      </a:lnTo>
                      <a:lnTo>
                        <a:pt x="94" y="284"/>
                      </a:lnTo>
                      <a:lnTo>
                        <a:pt x="90" y="271"/>
                      </a:lnTo>
                      <a:lnTo>
                        <a:pt x="85" y="257"/>
                      </a:lnTo>
                      <a:lnTo>
                        <a:pt x="83" y="242"/>
                      </a:lnTo>
                      <a:lnTo>
                        <a:pt x="83" y="227"/>
                      </a:lnTo>
                      <a:lnTo>
                        <a:pt x="83" y="227"/>
                      </a:lnTo>
                      <a:lnTo>
                        <a:pt x="83" y="216"/>
                      </a:lnTo>
                      <a:lnTo>
                        <a:pt x="84" y="204"/>
                      </a:lnTo>
                      <a:lnTo>
                        <a:pt x="86" y="192"/>
                      </a:lnTo>
                      <a:lnTo>
                        <a:pt x="90" y="181"/>
                      </a:lnTo>
                      <a:lnTo>
                        <a:pt x="94" y="170"/>
                      </a:lnTo>
                      <a:lnTo>
                        <a:pt x="98" y="161"/>
                      </a:lnTo>
                      <a:lnTo>
                        <a:pt x="104" y="151"/>
                      </a:lnTo>
                      <a:lnTo>
                        <a:pt x="110" y="141"/>
                      </a:lnTo>
                      <a:lnTo>
                        <a:pt x="118" y="132"/>
                      </a:lnTo>
                      <a:lnTo>
                        <a:pt x="125" y="124"/>
                      </a:lnTo>
                      <a:lnTo>
                        <a:pt x="133" y="116"/>
                      </a:lnTo>
                      <a:lnTo>
                        <a:pt x="143" y="110"/>
                      </a:lnTo>
                      <a:lnTo>
                        <a:pt x="151" y="103"/>
                      </a:lnTo>
                      <a:lnTo>
                        <a:pt x="162" y="98"/>
                      </a:lnTo>
                      <a:lnTo>
                        <a:pt x="172" y="92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94" y="85"/>
                      </a:lnTo>
                      <a:lnTo>
                        <a:pt x="205" y="83"/>
                      </a:lnTo>
                      <a:lnTo>
                        <a:pt x="217" y="82"/>
                      </a:lnTo>
                      <a:lnTo>
                        <a:pt x="228" y="82"/>
                      </a:lnTo>
                      <a:lnTo>
                        <a:pt x="228" y="82"/>
                      </a:lnTo>
                      <a:lnTo>
                        <a:pt x="245" y="83"/>
                      </a:lnTo>
                      <a:lnTo>
                        <a:pt x="263" y="86"/>
                      </a:lnTo>
                      <a:lnTo>
                        <a:pt x="279" y="90"/>
                      </a:lnTo>
                      <a:lnTo>
                        <a:pt x="294" y="98"/>
                      </a:lnTo>
                      <a:lnTo>
                        <a:pt x="309" y="105"/>
                      </a:lnTo>
                      <a:lnTo>
                        <a:pt x="323" y="116"/>
                      </a:lnTo>
                      <a:lnTo>
                        <a:pt x="335" y="128"/>
                      </a:lnTo>
                      <a:lnTo>
                        <a:pt x="346" y="141"/>
                      </a:lnTo>
                      <a:lnTo>
                        <a:pt x="346" y="141"/>
                      </a:lnTo>
                      <a:lnTo>
                        <a:pt x="346" y="141"/>
                      </a:lnTo>
                      <a:lnTo>
                        <a:pt x="352" y="151"/>
                      </a:lnTo>
                      <a:lnTo>
                        <a:pt x="358" y="161"/>
                      </a:lnTo>
                      <a:lnTo>
                        <a:pt x="363" y="171"/>
                      </a:lnTo>
                      <a:lnTo>
                        <a:pt x="366" y="182"/>
                      </a:lnTo>
                      <a:lnTo>
                        <a:pt x="369" y="193"/>
                      </a:lnTo>
                      <a:lnTo>
                        <a:pt x="372" y="204"/>
                      </a:lnTo>
                      <a:lnTo>
                        <a:pt x="374" y="216"/>
                      </a:lnTo>
                      <a:lnTo>
                        <a:pt x="374" y="226"/>
                      </a:lnTo>
                      <a:lnTo>
                        <a:pt x="374" y="227"/>
                      </a:lnTo>
                      <a:lnTo>
                        <a:pt x="374" y="227"/>
                      </a:lnTo>
                      <a:lnTo>
                        <a:pt x="374" y="227"/>
                      </a:lnTo>
                      <a:lnTo>
                        <a:pt x="373" y="244"/>
                      </a:lnTo>
                      <a:lnTo>
                        <a:pt x="369" y="261"/>
                      </a:lnTo>
                      <a:lnTo>
                        <a:pt x="365" y="277"/>
                      </a:lnTo>
                      <a:lnTo>
                        <a:pt x="358" y="293"/>
                      </a:lnTo>
                      <a:lnTo>
                        <a:pt x="349" y="307"/>
                      </a:lnTo>
                      <a:lnTo>
                        <a:pt x="339" y="321"/>
                      </a:lnTo>
                      <a:lnTo>
                        <a:pt x="327" y="333"/>
                      </a:lnTo>
                      <a:lnTo>
                        <a:pt x="313" y="344"/>
                      </a:lnTo>
                      <a:lnTo>
                        <a:pt x="313" y="344"/>
                      </a:lnTo>
                      <a:close/>
                      <a:moveTo>
                        <a:pt x="442" y="220"/>
                      </a:moveTo>
                      <a:lnTo>
                        <a:pt x="388" y="220"/>
                      </a:lnTo>
                      <a:lnTo>
                        <a:pt x="388" y="220"/>
                      </a:lnTo>
                      <a:lnTo>
                        <a:pt x="387" y="209"/>
                      </a:lnTo>
                      <a:lnTo>
                        <a:pt x="386" y="198"/>
                      </a:lnTo>
                      <a:lnTo>
                        <a:pt x="383" y="188"/>
                      </a:lnTo>
                      <a:lnTo>
                        <a:pt x="380" y="178"/>
                      </a:lnTo>
                      <a:lnTo>
                        <a:pt x="377" y="167"/>
                      </a:lnTo>
                      <a:lnTo>
                        <a:pt x="373" y="157"/>
                      </a:lnTo>
                      <a:lnTo>
                        <a:pt x="367" y="149"/>
                      </a:lnTo>
                      <a:lnTo>
                        <a:pt x="362" y="139"/>
                      </a:lnTo>
                      <a:lnTo>
                        <a:pt x="405" y="108"/>
                      </a:lnTo>
                      <a:lnTo>
                        <a:pt x="405" y="108"/>
                      </a:lnTo>
                      <a:lnTo>
                        <a:pt x="413" y="119"/>
                      </a:lnTo>
                      <a:lnTo>
                        <a:pt x="420" y="134"/>
                      </a:lnTo>
                      <a:lnTo>
                        <a:pt x="427" y="146"/>
                      </a:lnTo>
                      <a:lnTo>
                        <a:pt x="431" y="161"/>
                      </a:lnTo>
                      <a:lnTo>
                        <a:pt x="435" y="176"/>
                      </a:lnTo>
                      <a:lnTo>
                        <a:pt x="439" y="190"/>
                      </a:lnTo>
                      <a:lnTo>
                        <a:pt x="441" y="205"/>
                      </a:lnTo>
                      <a:lnTo>
                        <a:pt x="442" y="220"/>
                      </a:lnTo>
                      <a:lnTo>
                        <a:pt x="442" y="220"/>
                      </a:lnTo>
                      <a:close/>
                      <a:moveTo>
                        <a:pt x="228" y="14"/>
                      </a:moveTo>
                      <a:lnTo>
                        <a:pt x="228" y="14"/>
                      </a:lnTo>
                      <a:lnTo>
                        <a:pt x="240" y="14"/>
                      </a:lnTo>
                      <a:lnTo>
                        <a:pt x="240" y="14"/>
                      </a:lnTo>
                      <a:lnTo>
                        <a:pt x="263" y="16"/>
                      </a:lnTo>
                      <a:lnTo>
                        <a:pt x="284" y="20"/>
                      </a:lnTo>
                      <a:lnTo>
                        <a:pt x="305" y="27"/>
                      </a:lnTo>
                      <a:lnTo>
                        <a:pt x="325" y="35"/>
                      </a:lnTo>
                      <a:lnTo>
                        <a:pt x="344" y="46"/>
                      </a:lnTo>
                      <a:lnTo>
                        <a:pt x="362" y="59"/>
                      </a:lnTo>
                      <a:lnTo>
                        <a:pt x="378" y="74"/>
                      </a:lnTo>
                      <a:lnTo>
                        <a:pt x="393" y="91"/>
                      </a:lnTo>
                      <a:lnTo>
                        <a:pt x="393" y="91"/>
                      </a:lnTo>
                      <a:lnTo>
                        <a:pt x="396" y="96"/>
                      </a:lnTo>
                      <a:lnTo>
                        <a:pt x="353" y="127"/>
                      </a:lnTo>
                      <a:lnTo>
                        <a:pt x="353" y="127"/>
                      </a:lnTo>
                      <a:lnTo>
                        <a:pt x="341" y="114"/>
                      </a:lnTo>
                      <a:lnTo>
                        <a:pt x="327" y="102"/>
                      </a:lnTo>
                      <a:lnTo>
                        <a:pt x="313" y="91"/>
                      </a:lnTo>
                      <a:lnTo>
                        <a:pt x="297" y="83"/>
                      </a:lnTo>
                      <a:lnTo>
                        <a:pt x="281" y="76"/>
                      </a:lnTo>
                      <a:lnTo>
                        <a:pt x="264" y="71"/>
                      </a:lnTo>
                      <a:lnTo>
                        <a:pt x="246" y="69"/>
                      </a:lnTo>
                      <a:lnTo>
                        <a:pt x="228" y="68"/>
                      </a:lnTo>
                      <a:lnTo>
                        <a:pt x="228" y="68"/>
                      </a:lnTo>
                      <a:lnTo>
                        <a:pt x="217" y="68"/>
                      </a:lnTo>
                      <a:lnTo>
                        <a:pt x="206" y="69"/>
                      </a:lnTo>
                      <a:lnTo>
                        <a:pt x="197" y="71"/>
                      </a:lnTo>
                      <a:lnTo>
                        <a:pt x="186" y="73"/>
                      </a:lnTo>
                      <a:lnTo>
                        <a:pt x="169" y="22"/>
                      </a:lnTo>
                      <a:lnTo>
                        <a:pt x="169" y="22"/>
                      </a:lnTo>
                      <a:lnTo>
                        <a:pt x="184" y="18"/>
                      </a:lnTo>
                      <a:lnTo>
                        <a:pt x="198" y="16"/>
                      </a:lnTo>
                      <a:lnTo>
                        <a:pt x="213" y="14"/>
                      </a:lnTo>
                      <a:lnTo>
                        <a:pt x="228" y="14"/>
                      </a:lnTo>
                      <a:lnTo>
                        <a:pt x="228" y="14"/>
                      </a:lnTo>
                      <a:close/>
                      <a:moveTo>
                        <a:pt x="228" y="440"/>
                      </a:moveTo>
                      <a:lnTo>
                        <a:pt x="228" y="440"/>
                      </a:lnTo>
                      <a:lnTo>
                        <a:pt x="226" y="440"/>
                      </a:lnTo>
                      <a:lnTo>
                        <a:pt x="223" y="440"/>
                      </a:lnTo>
                      <a:lnTo>
                        <a:pt x="223" y="440"/>
                      </a:lnTo>
                      <a:lnTo>
                        <a:pt x="218" y="440"/>
                      </a:lnTo>
                      <a:lnTo>
                        <a:pt x="218" y="440"/>
                      </a:lnTo>
                      <a:lnTo>
                        <a:pt x="216" y="440"/>
                      </a:lnTo>
                      <a:lnTo>
                        <a:pt x="215" y="440"/>
                      </a:lnTo>
                      <a:lnTo>
                        <a:pt x="215" y="440"/>
                      </a:lnTo>
                      <a:lnTo>
                        <a:pt x="207" y="439"/>
                      </a:lnTo>
                      <a:lnTo>
                        <a:pt x="206" y="439"/>
                      </a:lnTo>
                      <a:lnTo>
                        <a:pt x="206" y="439"/>
                      </a:lnTo>
                      <a:lnTo>
                        <a:pt x="192" y="437"/>
                      </a:lnTo>
                      <a:lnTo>
                        <a:pt x="179" y="435"/>
                      </a:lnTo>
                      <a:lnTo>
                        <a:pt x="165" y="432"/>
                      </a:lnTo>
                      <a:lnTo>
                        <a:pt x="153" y="427"/>
                      </a:lnTo>
                      <a:lnTo>
                        <a:pt x="140" y="422"/>
                      </a:lnTo>
                      <a:lnTo>
                        <a:pt x="129" y="415"/>
                      </a:lnTo>
                      <a:lnTo>
                        <a:pt x="117" y="409"/>
                      </a:lnTo>
                      <a:lnTo>
                        <a:pt x="106" y="401"/>
                      </a:lnTo>
                      <a:lnTo>
                        <a:pt x="95" y="394"/>
                      </a:lnTo>
                      <a:lnTo>
                        <a:pt x="84" y="384"/>
                      </a:lnTo>
                      <a:lnTo>
                        <a:pt x="75" y="375"/>
                      </a:lnTo>
                      <a:lnTo>
                        <a:pt x="66" y="365"/>
                      </a:lnTo>
                      <a:lnTo>
                        <a:pt x="57" y="355"/>
                      </a:lnTo>
                      <a:lnTo>
                        <a:pt x="50" y="343"/>
                      </a:lnTo>
                      <a:lnTo>
                        <a:pt x="42" y="331"/>
                      </a:lnTo>
                      <a:lnTo>
                        <a:pt x="36" y="319"/>
                      </a:lnTo>
                      <a:lnTo>
                        <a:pt x="36" y="319"/>
                      </a:lnTo>
                      <a:lnTo>
                        <a:pt x="34" y="315"/>
                      </a:lnTo>
                      <a:lnTo>
                        <a:pt x="32" y="314"/>
                      </a:lnTo>
                      <a:lnTo>
                        <a:pt x="32" y="314"/>
                      </a:lnTo>
                      <a:lnTo>
                        <a:pt x="28" y="301"/>
                      </a:lnTo>
                      <a:lnTo>
                        <a:pt x="24" y="288"/>
                      </a:lnTo>
                      <a:lnTo>
                        <a:pt x="21" y="275"/>
                      </a:lnTo>
                      <a:lnTo>
                        <a:pt x="17" y="262"/>
                      </a:lnTo>
                      <a:lnTo>
                        <a:pt x="17" y="261"/>
                      </a:lnTo>
                      <a:lnTo>
                        <a:pt x="17" y="261"/>
                      </a:lnTo>
                      <a:lnTo>
                        <a:pt x="16" y="253"/>
                      </a:lnTo>
                      <a:lnTo>
                        <a:pt x="16" y="252"/>
                      </a:lnTo>
                      <a:lnTo>
                        <a:pt x="16" y="252"/>
                      </a:lnTo>
                      <a:lnTo>
                        <a:pt x="16" y="250"/>
                      </a:lnTo>
                      <a:lnTo>
                        <a:pt x="16" y="250"/>
                      </a:lnTo>
                      <a:lnTo>
                        <a:pt x="15" y="247"/>
                      </a:lnTo>
                      <a:lnTo>
                        <a:pt x="15" y="244"/>
                      </a:lnTo>
                      <a:lnTo>
                        <a:pt x="15" y="244"/>
                      </a:lnTo>
                      <a:lnTo>
                        <a:pt x="15" y="238"/>
                      </a:lnTo>
                      <a:lnTo>
                        <a:pt x="15" y="236"/>
                      </a:lnTo>
                      <a:lnTo>
                        <a:pt x="15" y="236"/>
                      </a:lnTo>
                      <a:lnTo>
                        <a:pt x="15" y="227"/>
                      </a:lnTo>
                      <a:lnTo>
                        <a:pt x="15" y="227"/>
                      </a:lnTo>
                      <a:lnTo>
                        <a:pt x="15" y="223"/>
                      </a:lnTo>
                      <a:lnTo>
                        <a:pt x="15" y="223"/>
                      </a:lnTo>
                      <a:lnTo>
                        <a:pt x="15" y="218"/>
                      </a:lnTo>
                      <a:lnTo>
                        <a:pt x="15" y="218"/>
                      </a:lnTo>
                      <a:lnTo>
                        <a:pt x="16" y="203"/>
                      </a:lnTo>
                      <a:lnTo>
                        <a:pt x="18" y="186"/>
                      </a:lnTo>
                      <a:lnTo>
                        <a:pt x="22" y="171"/>
                      </a:lnTo>
                      <a:lnTo>
                        <a:pt x="26" y="156"/>
                      </a:lnTo>
                      <a:lnTo>
                        <a:pt x="31" y="142"/>
                      </a:lnTo>
                      <a:lnTo>
                        <a:pt x="38" y="128"/>
                      </a:lnTo>
                      <a:lnTo>
                        <a:pt x="45" y="115"/>
                      </a:lnTo>
                      <a:lnTo>
                        <a:pt x="54" y="102"/>
                      </a:lnTo>
                      <a:lnTo>
                        <a:pt x="63" y="90"/>
                      </a:lnTo>
                      <a:lnTo>
                        <a:pt x="74" y="80"/>
                      </a:lnTo>
                      <a:lnTo>
                        <a:pt x="84" y="69"/>
                      </a:lnTo>
                      <a:lnTo>
                        <a:pt x="96" y="59"/>
                      </a:lnTo>
                      <a:lnTo>
                        <a:pt x="108" y="49"/>
                      </a:lnTo>
                      <a:lnTo>
                        <a:pt x="122" y="42"/>
                      </a:lnTo>
                      <a:lnTo>
                        <a:pt x="136" y="34"/>
                      </a:lnTo>
                      <a:lnTo>
                        <a:pt x="150" y="28"/>
                      </a:lnTo>
                      <a:lnTo>
                        <a:pt x="152" y="28"/>
                      </a:lnTo>
                      <a:lnTo>
                        <a:pt x="152" y="28"/>
                      </a:lnTo>
                      <a:lnTo>
                        <a:pt x="156" y="27"/>
                      </a:lnTo>
                      <a:lnTo>
                        <a:pt x="172" y="77"/>
                      </a:lnTo>
                      <a:lnTo>
                        <a:pt x="172" y="77"/>
                      </a:lnTo>
                      <a:lnTo>
                        <a:pt x="161" y="82"/>
                      </a:lnTo>
                      <a:lnTo>
                        <a:pt x="150" y="88"/>
                      </a:lnTo>
                      <a:lnTo>
                        <a:pt x="139" y="95"/>
                      </a:lnTo>
                      <a:lnTo>
                        <a:pt x="130" y="101"/>
                      </a:lnTo>
                      <a:lnTo>
                        <a:pt x="121" y="109"/>
                      </a:lnTo>
                      <a:lnTo>
                        <a:pt x="112" y="117"/>
                      </a:lnTo>
                      <a:lnTo>
                        <a:pt x="104" y="126"/>
                      </a:lnTo>
                      <a:lnTo>
                        <a:pt x="97" y="136"/>
                      </a:lnTo>
                      <a:lnTo>
                        <a:pt x="91" y="145"/>
                      </a:lnTo>
                      <a:lnTo>
                        <a:pt x="85" y="156"/>
                      </a:lnTo>
                      <a:lnTo>
                        <a:pt x="80" y="167"/>
                      </a:lnTo>
                      <a:lnTo>
                        <a:pt x="76" y="179"/>
                      </a:lnTo>
                      <a:lnTo>
                        <a:pt x="72" y="191"/>
                      </a:lnTo>
                      <a:lnTo>
                        <a:pt x="70" y="203"/>
                      </a:lnTo>
                      <a:lnTo>
                        <a:pt x="69" y="215"/>
                      </a:lnTo>
                      <a:lnTo>
                        <a:pt x="68" y="227"/>
                      </a:lnTo>
                      <a:lnTo>
                        <a:pt x="68" y="227"/>
                      </a:lnTo>
                      <a:lnTo>
                        <a:pt x="69" y="244"/>
                      </a:lnTo>
                      <a:lnTo>
                        <a:pt x="71" y="259"/>
                      </a:lnTo>
                      <a:lnTo>
                        <a:pt x="76" y="274"/>
                      </a:lnTo>
                      <a:lnTo>
                        <a:pt x="81" y="289"/>
                      </a:lnTo>
                      <a:lnTo>
                        <a:pt x="88" y="303"/>
                      </a:lnTo>
                      <a:lnTo>
                        <a:pt x="96" y="316"/>
                      </a:lnTo>
                      <a:lnTo>
                        <a:pt x="105" y="328"/>
                      </a:lnTo>
                      <a:lnTo>
                        <a:pt x="116" y="340"/>
                      </a:lnTo>
                      <a:lnTo>
                        <a:pt x="126" y="351"/>
                      </a:lnTo>
                      <a:lnTo>
                        <a:pt x="139" y="359"/>
                      </a:lnTo>
                      <a:lnTo>
                        <a:pt x="152" y="367"/>
                      </a:lnTo>
                      <a:lnTo>
                        <a:pt x="166" y="374"/>
                      </a:lnTo>
                      <a:lnTo>
                        <a:pt x="180" y="380"/>
                      </a:lnTo>
                      <a:lnTo>
                        <a:pt x="197" y="383"/>
                      </a:lnTo>
                      <a:lnTo>
                        <a:pt x="212" y="386"/>
                      </a:lnTo>
                      <a:lnTo>
                        <a:pt x="228" y="386"/>
                      </a:lnTo>
                      <a:lnTo>
                        <a:pt x="228" y="386"/>
                      </a:lnTo>
                      <a:lnTo>
                        <a:pt x="240" y="386"/>
                      </a:lnTo>
                      <a:lnTo>
                        <a:pt x="252" y="385"/>
                      </a:lnTo>
                      <a:lnTo>
                        <a:pt x="264" y="383"/>
                      </a:lnTo>
                      <a:lnTo>
                        <a:pt x="274" y="380"/>
                      </a:lnTo>
                      <a:lnTo>
                        <a:pt x="285" y="377"/>
                      </a:lnTo>
                      <a:lnTo>
                        <a:pt x="296" y="371"/>
                      </a:lnTo>
                      <a:lnTo>
                        <a:pt x="307" y="367"/>
                      </a:lnTo>
                      <a:lnTo>
                        <a:pt x="317" y="360"/>
                      </a:lnTo>
                      <a:lnTo>
                        <a:pt x="348" y="404"/>
                      </a:lnTo>
                      <a:lnTo>
                        <a:pt x="348" y="404"/>
                      </a:lnTo>
                      <a:lnTo>
                        <a:pt x="335" y="412"/>
                      </a:lnTo>
                      <a:lnTo>
                        <a:pt x="321" y="420"/>
                      </a:lnTo>
                      <a:lnTo>
                        <a:pt x="306" y="426"/>
                      </a:lnTo>
                      <a:lnTo>
                        <a:pt x="291" y="432"/>
                      </a:lnTo>
                      <a:lnTo>
                        <a:pt x="275" y="435"/>
                      </a:lnTo>
                      <a:lnTo>
                        <a:pt x="260" y="438"/>
                      </a:lnTo>
                      <a:lnTo>
                        <a:pt x="244" y="440"/>
                      </a:lnTo>
                      <a:lnTo>
                        <a:pt x="228" y="440"/>
                      </a:lnTo>
                      <a:lnTo>
                        <a:pt x="228" y="440"/>
                      </a:lnTo>
                      <a:close/>
                      <a:moveTo>
                        <a:pt x="442" y="239"/>
                      </a:moveTo>
                      <a:lnTo>
                        <a:pt x="442" y="239"/>
                      </a:lnTo>
                      <a:lnTo>
                        <a:pt x="441" y="248"/>
                      </a:lnTo>
                      <a:lnTo>
                        <a:pt x="441" y="249"/>
                      </a:lnTo>
                      <a:lnTo>
                        <a:pt x="441" y="249"/>
                      </a:lnTo>
                      <a:lnTo>
                        <a:pt x="437" y="270"/>
                      </a:lnTo>
                      <a:lnTo>
                        <a:pt x="433" y="290"/>
                      </a:lnTo>
                      <a:lnTo>
                        <a:pt x="426" y="310"/>
                      </a:lnTo>
                      <a:lnTo>
                        <a:pt x="417" y="328"/>
                      </a:lnTo>
                      <a:lnTo>
                        <a:pt x="406" y="346"/>
                      </a:lnTo>
                      <a:lnTo>
                        <a:pt x="394" y="362"/>
                      </a:lnTo>
                      <a:lnTo>
                        <a:pt x="379" y="378"/>
                      </a:lnTo>
                      <a:lnTo>
                        <a:pt x="364" y="392"/>
                      </a:lnTo>
                      <a:lnTo>
                        <a:pt x="364" y="392"/>
                      </a:lnTo>
                      <a:lnTo>
                        <a:pt x="360" y="396"/>
                      </a:lnTo>
                      <a:lnTo>
                        <a:pt x="354" y="388"/>
                      </a:lnTo>
                      <a:lnTo>
                        <a:pt x="327" y="352"/>
                      </a:lnTo>
                      <a:lnTo>
                        <a:pt x="327" y="352"/>
                      </a:lnTo>
                      <a:lnTo>
                        <a:pt x="340" y="341"/>
                      </a:lnTo>
                      <a:lnTo>
                        <a:pt x="352" y="328"/>
                      </a:lnTo>
                      <a:lnTo>
                        <a:pt x="362" y="314"/>
                      </a:lnTo>
                      <a:lnTo>
                        <a:pt x="371" y="300"/>
                      </a:lnTo>
                      <a:lnTo>
                        <a:pt x="377" y="284"/>
                      </a:lnTo>
                      <a:lnTo>
                        <a:pt x="382" y="267"/>
                      </a:lnTo>
                      <a:lnTo>
                        <a:pt x="386" y="251"/>
                      </a:lnTo>
                      <a:lnTo>
                        <a:pt x="388" y="234"/>
                      </a:lnTo>
                      <a:lnTo>
                        <a:pt x="442" y="234"/>
                      </a:lnTo>
                      <a:lnTo>
                        <a:pt x="442" y="234"/>
                      </a:lnTo>
                      <a:lnTo>
                        <a:pt x="442" y="238"/>
                      </a:lnTo>
                      <a:lnTo>
                        <a:pt x="442" y="239"/>
                      </a:lnTo>
                      <a:lnTo>
                        <a:pt x="442" y="239"/>
                      </a:lnTo>
                      <a:lnTo>
                        <a:pt x="442" y="2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6" name="Freeform 15"/>
                <p:cNvSpPr>
                  <a:spLocks noEditPoints="1"/>
                </p:cNvSpPr>
                <p:nvPr/>
              </p:nvSpPr>
              <p:spPr bwMode="auto">
                <a:xfrm>
                  <a:off x="3022600" y="4586288"/>
                  <a:ext cx="360363" cy="361950"/>
                </a:xfrm>
                <a:custGeom>
                  <a:avLst/>
                  <a:gdLst>
                    <a:gd name="T0" fmla="*/ 101 w 227"/>
                    <a:gd name="T1" fmla="*/ 0 h 228"/>
                    <a:gd name="T2" fmla="*/ 69 w 227"/>
                    <a:gd name="T3" fmla="*/ 9 h 228"/>
                    <a:gd name="T4" fmla="*/ 41 w 227"/>
                    <a:gd name="T5" fmla="*/ 26 h 228"/>
                    <a:gd name="T6" fmla="*/ 19 w 227"/>
                    <a:gd name="T7" fmla="*/ 51 h 228"/>
                    <a:gd name="T8" fmla="*/ 4 w 227"/>
                    <a:gd name="T9" fmla="*/ 80 h 228"/>
                    <a:gd name="T10" fmla="*/ 0 w 227"/>
                    <a:gd name="T11" fmla="*/ 113 h 228"/>
                    <a:gd name="T12" fmla="*/ 2 w 227"/>
                    <a:gd name="T13" fmla="*/ 137 h 228"/>
                    <a:gd name="T14" fmla="*/ 13 w 227"/>
                    <a:gd name="T15" fmla="*/ 168 h 228"/>
                    <a:gd name="T16" fmla="*/ 33 w 227"/>
                    <a:gd name="T17" fmla="*/ 194 h 228"/>
                    <a:gd name="T18" fmla="*/ 59 w 227"/>
                    <a:gd name="T19" fmla="*/ 214 h 228"/>
                    <a:gd name="T20" fmla="*/ 90 w 227"/>
                    <a:gd name="T21" fmla="*/ 226 h 228"/>
                    <a:gd name="T22" fmla="*/ 113 w 227"/>
                    <a:gd name="T23" fmla="*/ 228 h 228"/>
                    <a:gd name="T24" fmla="*/ 148 w 227"/>
                    <a:gd name="T25" fmla="*/ 222 h 228"/>
                    <a:gd name="T26" fmla="*/ 177 w 227"/>
                    <a:gd name="T27" fmla="*/ 208 h 228"/>
                    <a:gd name="T28" fmla="*/ 202 w 227"/>
                    <a:gd name="T29" fmla="*/ 187 h 228"/>
                    <a:gd name="T30" fmla="*/ 219 w 227"/>
                    <a:gd name="T31" fmla="*/ 159 h 228"/>
                    <a:gd name="T32" fmla="*/ 226 w 227"/>
                    <a:gd name="T33" fmla="*/ 125 h 228"/>
                    <a:gd name="T34" fmla="*/ 226 w 227"/>
                    <a:gd name="T35" fmla="*/ 103 h 228"/>
                    <a:gd name="T36" fmla="*/ 219 w 227"/>
                    <a:gd name="T37" fmla="*/ 69 h 228"/>
                    <a:gd name="T38" fmla="*/ 202 w 227"/>
                    <a:gd name="T39" fmla="*/ 41 h 228"/>
                    <a:gd name="T40" fmla="*/ 177 w 227"/>
                    <a:gd name="T41" fmla="*/ 19 h 228"/>
                    <a:gd name="T42" fmla="*/ 148 w 227"/>
                    <a:gd name="T43" fmla="*/ 5 h 228"/>
                    <a:gd name="T44" fmla="*/ 113 w 227"/>
                    <a:gd name="T45" fmla="*/ 0 h 228"/>
                    <a:gd name="T46" fmla="*/ 113 w 227"/>
                    <a:gd name="T47" fmla="*/ 214 h 228"/>
                    <a:gd name="T48" fmla="*/ 84 w 227"/>
                    <a:gd name="T49" fmla="*/ 210 h 228"/>
                    <a:gd name="T50" fmla="*/ 58 w 227"/>
                    <a:gd name="T51" fmla="*/ 197 h 228"/>
                    <a:gd name="T52" fmla="*/ 36 w 227"/>
                    <a:gd name="T53" fmla="*/ 177 h 228"/>
                    <a:gd name="T54" fmla="*/ 21 w 227"/>
                    <a:gd name="T55" fmla="*/ 152 h 228"/>
                    <a:gd name="T56" fmla="*/ 14 w 227"/>
                    <a:gd name="T57" fmla="*/ 124 h 228"/>
                    <a:gd name="T58" fmla="*/ 14 w 227"/>
                    <a:gd name="T59" fmla="*/ 104 h 228"/>
                    <a:gd name="T60" fmla="*/ 21 w 227"/>
                    <a:gd name="T61" fmla="*/ 76 h 228"/>
                    <a:gd name="T62" fmla="*/ 36 w 227"/>
                    <a:gd name="T63" fmla="*/ 51 h 228"/>
                    <a:gd name="T64" fmla="*/ 58 w 227"/>
                    <a:gd name="T65" fmla="*/ 31 h 228"/>
                    <a:gd name="T66" fmla="*/ 84 w 227"/>
                    <a:gd name="T67" fmla="*/ 18 h 228"/>
                    <a:gd name="T68" fmla="*/ 113 w 227"/>
                    <a:gd name="T69" fmla="*/ 14 h 228"/>
                    <a:gd name="T70" fmla="*/ 133 w 227"/>
                    <a:gd name="T71" fmla="*/ 16 h 228"/>
                    <a:gd name="T72" fmla="*/ 160 w 227"/>
                    <a:gd name="T73" fmla="*/ 26 h 228"/>
                    <a:gd name="T74" fmla="*/ 184 w 227"/>
                    <a:gd name="T75" fmla="*/ 43 h 228"/>
                    <a:gd name="T76" fmla="*/ 202 w 227"/>
                    <a:gd name="T77" fmla="*/ 66 h 228"/>
                    <a:gd name="T78" fmla="*/ 211 w 227"/>
                    <a:gd name="T79" fmla="*/ 94 h 228"/>
                    <a:gd name="T80" fmla="*/ 213 w 227"/>
                    <a:gd name="T81" fmla="*/ 113 h 228"/>
                    <a:gd name="T82" fmla="*/ 209 w 227"/>
                    <a:gd name="T83" fmla="*/ 144 h 228"/>
                    <a:gd name="T84" fmla="*/ 196 w 227"/>
                    <a:gd name="T85" fmla="*/ 170 h 228"/>
                    <a:gd name="T86" fmla="*/ 177 w 227"/>
                    <a:gd name="T87" fmla="*/ 191 h 228"/>
                    <a:gd name="T88" fmla="*/ 152 w 227"/>
                    <a:gd name="T89" fmla="*/ 206 h 228"/>
                    <a:gd name="T90" fmla="*/ 124 w 227"/>
                    <a:gd name="T91" fmla="*/ 213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27" h="228">
                      <a:moveTo>
                        <a:pt x="113" y="0"/>
                      </a:moveTo>
                      <a:lnTo>
                        <a:pt x="113" y="0"/>
                      </a:lnTo>
                      <a:lnTo>
                        <a:pt x="101" y="0"/>
                      </a:lnTo>
                      <a:lnTo>
                        <a:pt x="90" y="2"/>
                      </a:lnTo>
                      <a:lnTo>
                        <a:pt x="79" y="5"/>
                      </a:lnTo>
                      <a:lnTo>
                        <a:pt x="69" y="9"/>
                      </a:lnTo>
                      <a:lnTo>
                        <a:pt x="59" y="14"/>
                      </a:lnTo>
                      <a:lnTo>
                        <a:pt x="49" y="19"/>
                      </a:lnTo>
                      <a:lnTo>
                        <a:pt x="41" y="26"/>
                      </a:lnTo>
                      <a:lnTo>
                        <a:pt x="33" y="33"/>
                      </a:lnTo>
                      <a:lnTo>
                        <a:pt x="25" y="41"/>
                      </a:lnTo>
                      <a:lnTo>
                        <a:pt x="19" y="51"/>
                      </a:lnTo>
                      <a:lnTo>
                        <a:pt x="13" y="59"/>
                      </a:lnTo>
                      <a:lnTo>
                        <a:pt x="8" y="69"/>
                      </a:lnTo>
                      <a:lnTo>
                        <a:pt x="4" y="80"/>
                      </a:lnTo>
                      <a:lnTo>
                        <a:pt x="2" y="91"/>
                      </a:lnTo>
                      <a:lnTo>
                        <a:pt x="0" y="103"/>
                      </a:lnTo>
                      <a:lnTo>
                        <a:pt x="0" y="113"/>
                      </a:lnTo>
                      <a:lnTo>
                        <a:pt x="0" y="113"/>
                      </a:lnTo>
                      <a:lnTo>
                        <a:pt x="0" y="125"/>
                      </a:lnTo>
                      <a:lnTo>
                        <a:pt x="2" y="137"/>
                      </a:lnTo>
                      <a:lnTo>
                        <a:pt x="4" y="148"/>
                      </a:lnTo>
                      <a:lnTo>
                        <a:pt x="8" y="159"/>
                      </a:lnTo>
                      <a:lnTo>
                        <a:pt x="13" y="168"/>
                      </a:lnTo>
                      <a:lnTo>
                        <a:pt x="19" y="177"/>
                      </a:lnTo>
                      <a:lnTo>
                        <a:pt x="25" y="187"/>
                      </a:lnTo>
                      <a:lnTo>
                        <a:pt x="33" y="194"/>
                      </a:lnTo>
                      <a:lnTo>
                        <a:pt x="41" y="202"/>
                      </a:lnTo>
                      <a:lnTo>
                        <a:pt x="49" y="208"/>
                      </a:lnTo>
                      <a:lnTo>
                        <a:pt x="59" y="214"/>
                      </a:lnTo>
                      <a:lnTo>
                        <a:pt x="69" y="219"/>
                      </a:lnTo>
                      <a:lnTo>
                        <a:pt x="79" y="222"/>
                      </a:lnTo>
                      <a:lnTo>
                        <a:pt x="90" y="226"/>
                      </a:lnTo>
                      <a:lnTo>
                        <a:pt x="101" y="228"/>
                      </a:lnTo>
                      <a:lnTo>
                        <a:pt x="113" y="228"/>
                      </a:lnTo>
                      <a:lnTo>
                        <a:pt x="113" y="228"/>
                      </a:lnTo>
                      <a:lnTo>
                        <a:pt x="125" y="228"/>
                      </a:lnTo>
                      <a:lnTo>
                        <a:pt x="137" y="226"/>
                      </a:lnTo>
                      <a:lnTo>
                        <a:pt x="148" y="222"/>
                      </a:lnTo>
                      <a:lnTo>
                        <a:pt x="157" y="219"/>
                      </a:lnTo>
                      <a:lnTo>
                        <a:pt x="168" y="214"/>
                      </a:lnTo>
                      <a:lnTo>
                        <a:pt x="177" y="208"/>
                      </a:lnTo>
                      <a:lnTo>
                        <a:pt x="185" y="202"/>
                      </a:lnTo>
                      <a:lnTo>
                        <a:pt x="194" y="194"/>
                      </a:lnTo>
                      <a:lnTo>
                        <a:pt x="202" y="187"/>
                      </a:lnTo>
                      <a:lnTo>
                        <a:pt x="208" y="177"/>
                      </a:lnTo>
                      <a:lnTo>
                        <a:pt x="213" y="168"/>
                      </a:lnTo>
                      <a:lnTo>
                        <a:pt x="219" y="159"/>
                      </a:lnTo>
                      <a:lnTo>
                        <a:pt x="222" y="148"/>
                      </a:lnTo>
                      <a:lnTo>
                        <a:pt x="225" y="137"/>
                      </a:lnTo>
                      <a:lnTo>
                        <a:pt x="226" y="125"/>
                      </a:lnTo>
                      <a:lnTo>
                        <a:pt x="227" y="113"/>
                      </a:lnTo>
                      <a:lnTo>
                        <a:pt x="227" y="113"/>
                      </a:lnTo>
                      <a:lnTo>
                        <a:pt x="226" y="103"/>
                      </a:lnTo>
                      <a:lnTo>
                        <a:pt x="225" y="91"/>
                      </a:lnTo>
                      <a:lnTo>
                        <a:pt x="222" y="80"/>
                      </a:lnTo>
                      <a:lnTo>
                        <a:pt x="219" y="69"/>
                      </a:lnTo>
                      <a:lnTo>
                        <a:pt x="213" y="59"/>
                      </a:lnTo>
                      <a:lnTo>
                        <a:pt x="208" y="51"/>
                      </a:lnTo>
                      <a:lnTo>
                        <a:pt x="202" y="41"/>
                      </a:lnTo>
                      <a:lnTo>
                        <a:pt x="194" y="33"/>
                      </a:lnTo>
                      <a:lnTo>
                        <a:pt x="185" y="26"/>
                      </a:lnTo>
                      <a:lnTo>
                        <a:pt x="177" y="19"/>
                      </a:lnTo>
                      <a:lnTo>
                        <a:pt x="168" y="14"/>
                      </a:lnTo>
                      <a:lnTo>
                        <a:pt x="157" y="9"/>
                      </a:lnTo>
                      <a:lnTo>
                        <a:pt x="148" y="5"/>
                      </a:lnTo>
                      <a:lnTo>
                        <a:pt x="137" y="2"/>
                      </a:lnTo>
                      <a:lnTo>
                        <a:pt x="125" y="0"/>
                      </a:lnTo>
                      <a:lnTo>
                        <a:pt x="113" y="0"/>
                      </a:lnTo>
                      <a:lnTo>
                        <a:pt x="113" y="0"/>
                      </a:lnTo>
                      <a:close/>
                      <a:moveTo>
                        <a:pt x="113" y="214"/>
                      </a:moveTo>
                      <a:lnTo>
                        <a:pt x="113" y="214"/>
                      </a:lnTo>
                      <a:lnTo>
                        <a:pt x="103" y="213"/>
                      </a:lnTo>
                      <a:lnTo>
                        <a:pt x="94" y="212"/>
                      </a:lnTo>
                      <a:lnTo>
                        <a:pt x="84" y="210"/>
                      </a:lnTo>
                      <a:lnTo>
                        <a:pt x="74" y="206"/>
                      </a:lnTo>
                      <a:lnTo>
                        <a:pt x="65" y="202"/>
                      </a:lnTo>
                      <a:lnTo>
                        <a:pt x="58" y="197"/>
                      </a:lnTo>
                      <a:lnTo>
                        <a:pt x="49" y="191"/>
                      </a:lnTo>
                      <a:lnTo>
                        <a:pt x="43" y="185"/>
                      </a:lnTo>
                      <a:lnTo>
                        <a:pt x="36" y="177"/>
                      </a:lnTo>
                      <a:lnTo>
                        <a:pt x="31" y="170"/>
                      </a:lnTo>
                      <a:lnTo>
                        <a:pt x="25" y="162"/>
                      </a:lnTo>
                      <a:lnTo>
                        <a:pt x="21" y="152"/>
                      </a:lnTo>
                      <a:lnTo>
                        <a:pt x="18" y="144"/>
                      </a:lnTo>
                      <a:lnTo>
                        <a:pt x="16" y="134"/>
                      </a:lnTo>
                      <a:lnTo>
                        <a:pt x="14" y="124"/>
                      </a:lnTo>
                      <a:lnTo>
                        <a:pt x="14" y="113"/>
                      </a:lnTo>
                      <a:lnTo>
                        <a:pt x="14" y="113"/>
                      </a:lnTo>
                      <a:lnTo>
                        <a:pt x="14" y="104"/>
                      </a:lnTo>
                      <a:lnTo>
                        <a:pt x="16" y="94"/>
                      </a:lnTo>
                      <a:lnTo>
                        <a:pt x="18" y="84"/>
                      </a:lnTo>
                      <a:lnTo>
                        <a:pt x="21" y="76"/>
                      </a:lnTo>
                      <a:lnTo>
                        <a:pt x="25" y="66"/>
                      </a:lnTo>
                      <a:lnTo>
                        <a:pt x="31" y="58"/>
                      </a:lnTo>
                      <a:lnTo>
                        <a:pt x="36" y="51"/>
                      </a:lnTo>
                      <a:lnTo>
                        <a:pt x="43" y="43"/>
                      </a:lnTo>
                      <a:lnTo>
                        <a:pt x="49" y="37"/>
                      </a:lnTo>
                      <a:lnTo>
                        <a:pt x="58" y="31"/>
                      </a:lnTo>
                      <a:lnTo>
                        <a:pt x="65" y="26"/>
                      </a:lnTo>
                      <a:lnTo>
                        <a:pt x="74" y="22"/>
                      </a:lnTo>
                      <a:lnTo>
                        <a:pt x="84" y="18"/>
                      </a:lnTo>
                      <a:lnTo>
                        <a:pt x="94" y="16"/>
                      </a:lnTo>
                      <a:lnTo>
                        <a:pt x="103" y="15"/>
                      </a:lnTo>
                      <a:lnTo>
                        <a:pt x="113" y="14"/>
                      </a:lnTo>
                      <a:lnTo>
                        <a:pt x="113" y="14"/>
                      </a:lnTo>
                      <a:lnTo>
                        <a:pt x="124" y="15"/>
                      </a:lnTo>
                      <a:lnTo>
                        <a:pt x="133" y="16"/>
                      </a:lnTo>
                      <a:lnTo>
                        <a:pt x="143" y="18"/>
                      </a:lnTo>
                      <a:lnTo>
                        <a:pt x="152" y="22"/>
                      </a:lnTo>
                      <a:lnTo>
                        <a:pt x="160" y="26"/>
                      </a:lnTo>
                      <a:lnTo>
                        <a:pt x="169" y="31"/>
                      </a:lnTo>
                      <a:lnTo>
                        <a:pt x="177" y="37"/>
                      </a:lnTo>
                      <a:lnTo>
                        <a:pt x="184" y="43"/>
                      </a:lnTo>
                      <a:lnTo>
                        <a:pt x="191" y="51"/>
                      </a:lnTo>
                      <a:lnTo>
                        <a:pt x="196" y="58"/>
                      </a:lnTo>
                      <a:lnTo>
                        <a:pt x="202" y="66"/>
                      </a:lnTo>
                      <a:lnTo>
                        <a:pt x="205" y="76"/>
                      </a:lnTo>
                      <a:lnTo>
                        <a:pt x="209" y="84"/>
                      </a:lnTo>
                      <a:lnTo>
                        <a:pt x="211" y="94"/>
                      </a:lnTo>
                      <a:lnTo>
                        <a:pt x="212" y="104"/>
                      </a:lnTo>
                      <a:lnTo>
                        <a:pt x="213" y="113"/>
                      </a:lnTo>
                      <a:lnTo>
                        <a:pt x="213" y="113"/>
                      </a:lnTo>
                      <a:lnTo>
                        <a:pt x="212" y="124"/>
                      </a:lnTo>
                      <a:lnTo>
                        <a:pt x="211" y="134"/>
                      </a:lnTo>
                      <a:lnTo>
                        <a:pt x="209" y="144"/>
                      </a:lnTo>
                      <a:lnTo>
                        <a:pt x="205" y="152"/>
                      </a:lnTo>
                      <a:lnTo>
                        <a:pt x="202" y="162"/>
                      </a:lnTo>
                      <a:lnTo>
                        <a:pt x="196" y="170"/>
                      </a:lnTo>
                      <a:lnTo>
                        <a:pt x="191" y="177"/>
                      </a:lnTo>
                      <a:lnTo>
                        <a:pt x="184" y="185"/>
                      </a:lnTo>
                      <a:lnTo>
                        <a:pt x="177" y="191"/>
                      </a:lnTo>
                      <a:lnTo>
                        <a:pt x="169" y="197"/>
                      </a:lnTo>
                      <a:lnTo>
                        <a:pt x="160" y="202"/>
                      </a:lnTo>
                      <a:lnTo>
                        <a:pt x="152" y="206"/>
                      </a:lnTo>
                      <a:lnTo>
                        <a:pt x="143" y="210"/>
                      </a:lnTo>
                      <a:lnTo>
                        <a:pt x="133" y="212"/>
                      </a:lnTo>
                      <a:lnTo>
                        <a:pt x="124" y="213"/>
                      </a:lnTo>
                      <a:lnTo>
                        <a:pt x="113" y="214"/>
                      </a:lnTo>
                      <a:lnTo>
                        <a:pt x="113" y="2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7" name="Freeform 16"/>
                <p:cNvSpPr>
                  <a:spLocks noEditPoints="1"/>
                </p:cNvSpPr>
                <p:nvPr/>
              </p:nvSpPr>
              <p:spPr bwMode="auto">
                <a:xfrm>
                  <a:off x="3060700" y="4625975"/>
                  <a:ext cx="282575" cy="282575"/>
                </a:xfrm>
                <a:custGeom>
                  <a:avLst/>
                  <a:gdLst>
                    <a:gd name="T0" fmla="*/ 80 w 178"/>
                    <a:gd name="T1" fmla="*/ 1 h 178"/>
                    <a:gd name="T2" fmla="*/ 54 w 178"/>
                    <a:gd name="T3" fmla="*/ 7 h 178"/>
                    <a:gd name="T4" fmla="*/ 33 w 178"/>
                    <a:gd name="T5" fmla="*/ 20 h 178"/>
                    <a:gd name="T6" fmla="*/ 16 w 178"/>
                    <a:gd name="T7" fmla="*/ 40 h 178"/>
                    <a:gd name="T8" fmla="*/ 5 w 178"/>
                    <a:gd name="T9" fmla="*/ 62 h 178"/>
                    <a:gd name="T10" fmla="*/ 0 w 178"/>
                    <a:gd name="T11" fmla="*/ 88 h 178"/>
                    <a:gd name="T12" fmla="*/ 3 w 178"/>
                    <a:gd name="T13" fmla="*/ 107 h 178"/>
                    <a:gd name="T14" fmla="*/ 11 w 178"/>
                    <a:gd name="T15" fmla="*/ 132 h 178"/>
                    <a:gd name="T16" fmla="*/ 26 w 178"/>
                    <a:gd name="T17" fmla="*/ 152 h 178"/>
                    <a:gd name="T18" fmla="*/ 47 w 178"/>
                    <a:gd name="T19" fmla="*/ 167 h 178"/>
                    <a:gd name="T20" fmla="*/ 72 w 178"/>
                    <a:gd name="T21" fmla="*/ 176 h 178"/>
                    <a:gd name="T22" fmla="*/ 89 w 178"/>
                    <a:gd name="T23" fmla="*/ 178 h 178"/>
                    <a:gd name="T24" fmla="*/ 116 w 178"/>
                    <a:gd name="T25" fmla="*/ 174 h 178"/>
                    <a:gd name="T26" fmla="*/ 139 w 178"/>
                    <a:gd name="T27" fmla="*/ 163 h 178"/>
                    <a:gd name="T28" fmla="*/ 158 w 178"/>
                    <a:gd name="T29" fmla="*/ 146 h 178"/>
                    <a:gd name="T30" fmla="*/ 171 w 178"/>
                    <a:gd name="T31" fmla="*/ 123 h 178"/>
                    <a:gd name="T32" fmla="*/ 178 w 178"/>
                    <a:gd name="T33" fmla="*/ 98 h 178"/>
                    <a:gd name="T34" fmla="*/ 178 w 178"/>
                    <a:gd name="T35" fmla="*/ 80 h 178"/>
                    <a:gd name="T36" fmla="*/ 171 w 178"/>
                    <a:gd name="T37" fmla="*/ 55 h 178"/>
                    <a:gd name="T38" fmla="*/ 158 w 178"/>
                    <a:gd name="T39" fmla="*/ 32 h 178"/>
                    <a:gd name="T40" fmla="*/ 139 w 178"/>
                    <a:gd name="T41" fmla="*/ 15 h 178"/>
                    <a:gd name="T42" fmla="*/ 116 w 178"/>
                    <a:gd name="T43" fmla="*/ 4 h 178"/>
                    <a:gd name="T44" fmla="*/ 89 w 178"/>
                    <a:gd name="T45" fmla="*/ 0 h 178"/>
                    <a:gd name="T46" fmla="*/ 89 w 178"/>
                    <a:gd name="T47" fmla="*/ 164 h 178"/>
                    <a:gd name="T48" fmla="*/ 67 w 178"/>
                    <a:gd name="T49" fmla="*/ 160 h 178"/>
                    <a:gd name="T50" fmla="*/ 48 w 178"/>
                    <a:gd name="T51" fmla="*/ 151 h 178"/>
                    <a:gd name="T52" fmla="*/ 32 w 178"/>
                    <a:gd name="T53" fmla="*/ 136 h 178"/>
                    <a:gd name="T54" fmla="*/ 21 w 178"/>
                    <a:gd name="T55" fmla="*/ 118 h 178"/>
                    <a:gd name="T56" fmla="*/ 16 w 178"/>
                    <a:gd name="T57" fmla="*/ 97 h 178"/>
                    <a:gd name="T58" fmla="*/ 16 w 178"/>
                    <a:gd name="T59" fmla="*/ 81 h 178"/>
                    <a:gd name="T60" fmla="*/ 21 w 178"/>
                    <a:gd name="T61" fmla="*/ 60 h 178"/>
                    <a:gd name="T62" fmla="*/ 32 w 178"/>
                    <a:gd name="T63" fmla="*/ 42 h 178"/>
                    <a:gd name="T64" fmla="*/ 48 w 178"/>
                    <a:gd name="T65" fmla="*/ 27 h 178"/>
                    <a:gd name="T66" fmla="*/ 67 w 178"/>
                    <a:gd name="T67" fmla="*/ 18 h 178"/>
                    <a:gd name="T68" fmla="*/ 89 w 178"/>
                    <a:gd name="T69" fmla="*/ 14 h 178"/>
                    <a:gd name="T70" fmla="*/ 104 w 178"/>
                    <a:gd name="T71" fmla="*/ 16 h 178"/>
                    <a:gd name="T72" fmla="*/ 125 w 178"/>
                    <a:gd name="T73" fmla="*/ 24 h 178"/>
                    <a:gd name="T74" fmla="*/ 142 w 178"/>
                    <a:gd name="T75" fmla="*/ 37 h 178"/>
                    <a:gd name="T76" fmla="*/ 155 w 178"/>
                    <a:gd name="T77" fmla="*/ 54 h 178"/>
                    <a:gd name="T78" fmla="*/ 162 w 178"/>
                    <a:gd name="T79" fmla="*/ 74 h 178"/>
                    <a:gd name="T80" fmla="*/ 163 w 178"/>
                    <a:gd name="T81" fmla="*/ 88 h 178"/>
                    <a:gd name="T82" fmla="*/ 160 w 178"/>
                    <a:gd name="T83" fmla="*/ 111 h 178"/>
                    <a:gd name="T84" fmla="*/ 152 w 178"/>
                    <a:gd name="T85" fmla="*/ 131 h 178"/>
                    <a:gd name="T86" fmla="*/ 136 w 178"/>
                    <a:gd name="T87" fmla="*/ 147 h 178"/>
                    <a:gd name="T88" fmla="*/ 118 w 178"/>
                    <a:gd name="T89" fmla="*/ 158 h 178"/>
                    <a:gd name="T90" fmla="*/ 97 w 178"/>
                    <a:gd name="T91" fmla="*/ 163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78" h="178">
                      <a:moveTo>
                        <a:pt x="89" y="0"/>
                      </a:moveTo>
                      <a:lnTo>
                        <a:pt x="89" y="0"/>
                      </a:lnTo>
                      <a:lnTo>
                        <a:pt x="80" y="1"/>
                      </a:lnTo>
                      <a:lnTo>
                        <a:pt x="72" y="2"/>
                      </a:lnTo>
                      <a:lnTo>
                        <a:pt x="63" y="4"/>
                      </a:lnTo>
                      <a:lnTo>
                        <a:pt x="54" y="7"/>
                      </a:lnTo>
                      <a:lnTo>
                        <a:pt x="47" y="11"/>
                      </a:lnTo>
                      <a:lnTo>
                        <a:pt x="39" y="15"/>
                      </a:lnTo>
                      <a:lnTo>
                        <a:pt x="33" y="20"/>
                      </a:lnTo>
                      <a:lnTo>
                        <a:pt x="26" y="26"/>
                      </a:lnTo>
                      <a:lnTo>
                        <a:pt x="21" y="32"/>
                      </a:lnTo>
                      <a:lnTo>
                        <a:pt x="16" y="40"/>
                      </a:lnTo>
                      <a:lnTo>
                        <a:pt x="11" y="46"/>
                      </a:lnTo>
                      <a:lnTo>
                        <a:pt x="8" y="55"/>
                      </a:lnTo>
                      <a:lnTo>
                        <a:pt x="5" y="62"/>
                      </a:lnTo>
                      <a:lnTo>
                        <a:pt x="3" y="71"/>
                      </a:lnTo>
                      <a:lnTo>
                        <a:pt x="1" y="80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1" y="98"/>
                      </a:lnTo>
                      <a:lnTo>
                        <a:pt x="3" y="107"/>
                      </a:lnTo>
                      <a:lnTo>
                        <a:pt x="5" y="115"/>
                      </a:lnTo>
                      <a:lnTo>
                        <a:pt x="8" y="123"/>
                      </a:lnTo>
                      <a:lnTo>
                        <a:pt x="11" y="132"/>
                      </a:lnTo>
                      <a:lnTo>
                        <a:pt x="16" y="138"/>
                      </a:lnTo>
                      <a:lnTo>
                        <a:pt x="21" y="146"/>
                      </a:lnTo>
                      <a:lnTo>
                        <a:pt x="26" y="152"/>
                      </a:lnTo>
                      <a:lnTo>
                        <a:pt x="33" y="158"/>
                      </a:lnTo>
                      <a:lnTo>
                        <a:pt x="39" y="163"/>
                      </a:lnTo>
                      <a:lnTo>
                        <a:pt x="47" y="167"/>
                      </a:lnTo>
                      <a:lnTo>
                        <a:pt x="54" y="170"/>
                      </a:lnTo>
                      <a:lnTo>
                        <a:pt x="63" y="174"/>
                      </a:lnTo>
                      <a:lnTo>
                        <a:pt x="72" y="176"/>
                      </a:lnTo>
                      <a:lnTo>
                        <a:pt x="80" y="177"/>
                      </a:lnTo>
                      <a:lnTo>
                        <a:pt x="89" y="178"/>
                      </a:lnTo>
                      <a:lnTo>
                        <a:pt x="89" y="178"/>
                      </a:lnTo>
                      <a:lnTo>
                        <a:pt x="99" y="177"/>
                      </a:lnTo>
                      <a:lnTo>
                        <a:pt x="107" y="176"/>
                      </a:lnTo>
                      <a:lnTo>
                        <a:pt x="116" y="174"/>
                      </a:lnTo>
                      <a:lnTo>
                        <a:pt x="124" y="170"/>
                      </a:lnTo>
                      <a:lnTo>
                        <a:pt x="131" y="167"/>
                      </a:lnTo>
                      <a:lnTo>
                        <a:pt x="139" y="163"/>
                      </a:lnTo>
                      <a:lnTo>
                        <a:pt x="146" y="158"/>
                      </a:lnTo>
                      <a:lnTo>
                        <a:pt x="152" y="152"/>
                      </a:lnTo>
                      <a:lnTo>
                        <a:pt x="158" y="146"/>
                      </a:lnTo>
                      <a:lnTo>
                        <a:pt x="162" y="138"/>
                      </a:lnTo>
                      <a:lnTo>
                        <a:pt x="168" y="132"/>
                      </a:lnTo>
                      <a:lnTo>
                        <a:pt x="171" y="123"/>
                      </a:lnTo>
                      <a:lnTo>
                        <a:pt x="174" y="115"/>
                      </a:lnTo>
                      <a:lnTo>
                        <a:pt x="176" y="107"/>
                      </a:lnTo>
                      <a:lnTo>
                        <a:pt x="178" y="98"/>
                      </a:lnTo>
                      <a:lnTo>
                        <a:pt x="178" y="88"/>
                      </a:lnTo>
                      <a:lnTo>
                        <a:pt x="178" y="88"/>
                      </a:lnTo>
                      <a:lnTo>
                        <a:pt x="178" y="80"/>
                      </a:lnTo>
                      <a:lnTo>
                        <a:pt x="176" y="71"/>
                      </a:lnTo>
                      <a:lnTo>
                        <a:pt x="174" y="62"/>
                      </a:lnTo>
                      <a:lnTo>
                        <a:pt x="171" y="55"/>
                      </a:lnTo>
                      <a:lnTo>
                        <a:pt x="168" y="46"/>
                      </a:lnTo>
                      <a:lnTo>
                        <a:pt x="162" y="40"/>
                      </a:lnTo>
                      <a:lnTo>
                        <a:pt x="158" y="32"/>
                      </a:lnTo>
                      <a:lnTo>
                        <a:pt x="152" y="26"/>
                      </a:lnTo>
                      <a:lnTo>
                        <a:pt x="146" y="20"/>
                      </a:lnTo>
                      <a:lnTo>
                        <a:pt x="139" y="15"/>
                      </a:lnTo>
                      <a:lnTo>
                        <a:pt x="131" y="11"/>
                      </a:lnTo>
                      <a:lnTo>
                        <a:pt x="124" y="7"/>
                      </a:lnTo>
                      <a:lnTo>
                        <a:pt x="116" y="4"/>
                      </a:lnTo>
                      <a:lnTo>
                        <a:pt x="107" y="2"/>
                      </a:lnTo>
                      <a:lnTo>
                        <a:pt x="99" y="1"/>
                      </a:lnTo>
                      <a:lnTo>
                        <a:pt x="89" y="0"/>
                      </a:lnTo>
                      <a:lnTo>
                        <a:pt x="89" y="0"/>
                      </a:lnTo>
                      <a:close/>
                      <a:moveTo>
                        <a:pt x="89" y="164"/>
                      </a:moveTo>
                      <a:lnTo>
                        <a:pt x="89" y="164"/>
                      </a:lnTo>
                      <a:lnTo>
                        <a:pt x="81" y="163"/>
                      </a:lnTo>
                      <a:lnTo>
                        <a:pt x="74" y="162"/>
                      </a:lnTo>
                      <a:lnTo>
                        <a:pt x="67" y="160"/>
                      </a:lnTo>
                      <a:lnTo>
                        <a:pt x="60" y="158"/>
                      </a:lnTo>
                      <a:lnTo>
                        <a:pt x="53" y="154"/>
                      </a:lnTo>
                      <a:lnTo>
                        <a:pt x="48" y="151"/>
                      </a:lnTo>
                      <a:lnTo>
                        <a:pt x="41" y="147"/>
                      </a:lnTo>
                      <a:lnTo>
                        <a:pt x="36" y="141"/>
                      </a:lnTo>
                      <a:lnTo>
                        <a:pt x="32" y="136"/>
                      </a:lnTo>
                      <a:lnTo>
                        <a:pt x="27" y="131"/>
                      </a:lnTo>
                      <a:lnTo>
                        <a:pt x="24" y="124"/>
                      </a:lnTo>
                      <a:lnTo>
                        <a:pt x="21" y="118"/>
                      </a:lnTo>
                      <a:lnTo>
                        <a:pt x="18" y="111"/>
                      </a:lnTo>
                      <a:lnTo>
                        <a:pt x="17" y="104"/>
                      </a:lnTo>
                      <a:lnTo>
                        <a:pt x="16" y="97"/>
                      </a:lnTo>
                      <a:lnTo>
                        <a:pt x="14" y="88"/>
                      </a:lnTo>
                      <a:lnTo>
                        <a:pt x="14" y="88"/>
                      </a:lnTo>
                      <a:lnTo>
                        <a:pt x="16" y="81"/>
                      </a:lnTo>
                      <a:lnTo>
                        <a:pt x="17" y="74"/>
                      </a:lnTo>
                      <a:lnTo>
                        <a:pt x="18" y="67"/>
                      </a:lnTo>
                      <a:lnTo>
                        <a:pt x="21" y="60"/>
                      </a:lnTo>
                      <a:lnTo>
                        <a:pt x="24" y="54"/>
                      </a:lnTo>
                      <a:lnTo>
                        <a:pt x="27" y="47"/>
                      </a:lnTo>
                      <a:lnTo>
                        <a:pt x="32" y="42"/>
                      </a:lnTo>
                      <a:lnTo>
                        <a:pt x="36" y="37"/>
                      </a:lnTo>
                      <a:lnTo>
                        <a:pt x="41" y="31"/>
                      </a:lnTo>
                      <a:lnTo>
                        <a:pt x="48" y="27"/>
                      </a:lnTo>
                      <a:lnTo>
                        <a:pt x="53" y="24"/>
                      </a:lnTo>
                      <a:lnTo>
                        <a:pt x="60" y="20"/>
                      </a:lnTo>
                      <a:lnTo>
                        <a:pt x="67" y="18"/>
                      </a:lnTo>
                      <a:lnTo>
                        <a:pt x="74" y="16"/>
                      </a:lnTo>
                      <a:lnTo>
                        <a:pt x="81" y="15"/>
                      </a:lnTo>
                      <a:lnTo>
                        <a:pt x="89" y="14"/>
                      </a:lnTo>
                      <a:lnTo>
                        <a:pt x="89" y="14"/>
                      </a:lnTo>
                      <a:lnTo>
                        <a:pt x="97" y="15"/>
                      </a:lnTo>
                      <a:lnTo>
                        <a:pt x="104" y="16"/>
                      </a:lnTo>
                      <a:lnTo>
                        <a:pt x="112" y="18"/>
                      </a:lnTo>
                      <a:lnTo>
                        <a:pt x="118" y="20"/>
                      </a:lnTo>
                      <a:lnTo>
                        <a:pt x="125" y="24"/>
                      </a:lnTo>
                      <a:lnTo>
                        <a:pt x="131" y="27"/>
                      </a:lnTo>
                      <a:lnTo>
                        <a:pt x="136" y="31"/>
                      </a:lnTo>
                      <a:lnTo>
                        <a:pt x="142" y="37"/>
                      </a:lnTo>
                      <a:lnTo>
                        <a:pt x="147" y="42"/>
                      </a:lnTo>
                      <a:lnTo>
                        <a:pt x="152" y="47"/>
                      </a:lnTo>
                      <a:lnTo>
                        <a:pt x="155" y="54"/>
                      </a:lnTo>
                      <a:lnTo>
                        <a:pt x="158" y="60"/>
                      </a:lnTo>
                      <a:lnTo>
                        <a:pt x="160" y="67"/>
                      </a:lnTo>
                      <a:lnTo>
                        <a:pt x="162" y="74"/>
                      </a:lnTo>
                      <a:lnTo>
                        <a:pt x="163" y="81"/>
                      </a:lnTo>
                      <a:lnTo>
                        <a:pt x="163" y="88"/>
                      </a:lnTo>
                      <a:lnTo>
                        <a:pt x="163" y="88"/>
                      </a:lnTo>
                      <a:lnTo>
                        <a:pt x="163" y="97"/>
                      </a:lnTo>
                      <a:lnTo>
                        <a:pt x="162" y="104"/>
                      </a:lnTo>
                      <a:lnTo>
                        <a:pt x="160" y="111"/>
                      </a:lnTo>
                      <a:lnTo>
                        <a:pt x="158" y="118"/>
                      </a:lnTo>
                      <a:lnTo>
                        <a:pt x="155" y="124"/>
                      </a:lnTo>
                      <a:lnTo>
                        <a:pt x="152" y="131"/>
                      </a:lnTo>
                      <a:lnTo>
                        <a:pt x="147" y="136"/>
                      </a:lnTo>
                      <a:lnTo>
                        <a:pt x="142" y="141"/>
                      </a:lnTo>
                      <a:lnTo>
                        <a:pt x="136" y="147"/>
                      </a:lnTo>
                      <a:lnTo>
                        <a:pt x="131" y="151"/>
                      </a:lnTo>
                      <a:lnTo>
                        <a:pt x="125" y="154"/>
                      </a:lnTo>
                      <a:lnTo>
                        <a:pt x="118" y="158"/>
                      </a:lnTo>
                      <a:lnTo>
                        <a:pt x="112" y="160"/>
                      </a:lnTo>
                      <a:lnTo>
                        <a:pt x="104" y="162"/>
                      </a:lnTo>
                      <a:lnTo>
                        <a:pt x="97" y="163"/>
                      </a:lnTo>
                      <a:lnTo>
                        <a:pt x="89" y="164"/>
                      </a:lnTo>
                      <a:lnTo>
                        <a:pt x="89" y="1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8" name="Freeform 17"/>
                <p:cNvSpPr>
                  <a:spLocks noEditPoints="1"/>
                </p:cNvSpPr>
                <p:nvPr/>
              </p:nvSpPr>
              <p:spPr bwMode="auto">
                <a:xfrm>
                  <a:off x="3152775" y="4668838"/>
                  <a:ext cx="98425" cy="188913"/>
                </a:xfrm>
                <a:custGeom>
                  <a:avLst/>
                  <a:gdLst>
                    <a:gd name="T0" fmla="*/ 39 w 62"/>
                    <a:gd name="T1" fmla="*/ 0 h 119"/>
                    <a:gd name="T2" fmla="*/ 24 w 62"/>
                    <a:gd name="T3" fmla="*/ 3 h 119"/>
                    <a:gd name="T4" fmla="*/ 23 w 62"/>
                    <a:gd name="T5" fmla="*/ 3 h 119"/>
                    <a:gd name="T6" fmla="*/ 15 w 62"/>
                    <a:gd name="T7" fmla="*/ 5 h 119"/>
                    <a:gd name="T8" fmla="*/ 6 w 62"/>
                    <a:gd name="T9" fmla="*/ 11 h 119"/>
                    <a:gd name="T10" fmla="*/ 1 w 62"/>
                    <a:gd name="T11" fmla="*/ 18 h 119"/>
                    <a:gd name="T12" fmla="*/ 0 w 62"/>
                    <a:gd name="T13" fmla="*/ 28 h 119"/>
                    <a:gd name="T14" fmla="*/ 0 w 62"/>
                    <a:gd name="T15" fmla="*/ 40 h 119"/>
                    <a:gd name="T16" fmla="*/ 3 w 62"/>
                    <a:gd name="T17" fmla="*/ 51 h 119"/>
                    <a:gd name="T18" fmla="*/ 13 w 62"/>
                    <a:gd name="T19" fmla="*/ 59 h 119"/>
                    <a:gd name="T20" fmla="*/ 17 w 62"/>
                    <a:gd name="T21" fmla="*/ 61 h 119"/>
                    <a:gd name="T22" fmla="*/ 24 w 62"/>
                    <a:gd name="T23" fmla="*/ 100 h 119"/>
                    <a:gd name="T24" fmla="*/ 23 w 62"/>
                    <a:gd name="T25" fmla="*/ 100 h 119"/>
                    <a:gd name="T26" fmla="*/ 17 w 62"/>
                    <a:gd name="T27" fmla="*/ 98 h 119"/>
                    <a:gd name="T28" fmla="*/ 14 w 62"/>
                    <a:gd name="T29" fmla="*/ 91 h 119"/>
                    <a:gd name="T30" fmla="*/ 0 w 62"/>
                    <a:gd name="T31" fmla="*/ 85 h 119"/>
                    <a:gd name="T32" fmla="*/ 0 w 62"/>
                    <a:gd name="T33" fmla="*/ 91 h 119"/>
                    <a:gd name="T34" fmla="*/ 1 w 62"/>
                    <a:gd name="T35" fmla="*/ 100 h 119"/>
                    <a:gd name="T36" fmla="*/ 6 w 62"/>
                    <a:gd name="T37" fmla="*/ 108 h 119"/>
                    <a:gd name="T38" fmla="*/ 15 w 62"/>
                    <a:gd name="T39" fmla="*/ 113 h 119"/>
                    <a:gd name="T40" fmla="*/ 23 w 62"/>
                    <a:gd name="T41" fmla="*/ 115 h 119"/>
                    <a:gd name="T42" fmla="*/ 24 w 62"/>
                    <a:gd name="T43" fmla="*/ 119 h 119"/>
                    <a:gd name="T44" fmla="*/ 39 w 62"/>
                    <a:gd name="T45" fmla="*/ 114 h 119"/>
                    <a:gd name="T46" fmla="*/ 44 w 62"/>
                    <a:gd name="T47" fmla="*/ 114 h 119"/>
                    <a:gd name="T48" fmla="*/ 51 w 62"/>
                    <a:gd name="T49" fmla="*/ 110 h 119"/>
                    <a:gd name="T50" fmla="*/ 58 w 62"/>
                    <a:gd name="T51" fmla="*/ 104 h 119"/>
                    <a:gd name="T52" fmla="*/ 62 w 62"/>
                    <a:gd name="T53" fmla="*/ 95 h 119"/>
                    <a:gd name="T54" fmla="*/ 62 w 62"/>
                    <a:gd name="T55" fmla="*/ 79 h 119"/>
                    <a:gd name="T56" fmla="*/ 61 w 62"/>
                    <a:gd name="T57" fmla="*/ 73 h 119"/>
                    <a:gd name="T58" fmla="*/ 55 w 62"/>
                    <a:gd name="T59" fmla="*/ 64 h 119"/>
                    <a:gd name="T60" fmla="*/ 45 w 62"/>
                    <a:gd name="T61" fmla="*/ 57 h 119"/>
                    <a:gd name="T62" fmla="*/ 39 w 62"/>
                    <a:gd name="T63" fmla="*/ 55 h 119"/>
                    <a:gd name="T64" fmla="*/ 39 w 62"/>
                    <a:gd name="T65" fmla="*/ 18 h 119"/>
                    <a:gd name="T66" fmla="*/ 45 w 62"/>
                    <a:gd name="T67" fmla="*/ 21 h 119"/>
                    <a:gd name="T68" fmla="*/ 48 w 62"/>
                    <a:gd name="T69" fmla="*/ 28 h 119"/>
                    <a:gd name="T70" fmla="*/ 62 w 62"/>
                    <a:gd name="T71" fmla="*/ 33 h 119"/>
                    <a:gd name="T72" fmla="*/ 62 w 62"/>
                    <a:gd name="T73" fmla="*/ 28 h 119"/>
                    <a:gd name="T74" fmla="*/ 60 w 62"/>
                    <a:gd name="T75" fmla="*/ 19 h 119"/>
                    <a:gd name="T76" fmla="*/ 56 w 62"/>
                    <a:gd name="T77" fmla="*/ 11 h 119"/>
                    <a:gd name="T78" fmla="*/ 48 w 62"/>
                    <a:gd name="T79" fmla="*/ 6 h 119"/>
                    <a:gd name="T80" fmla="*/ 39 w 62"/>
                    <a:gd name="T81" fmla="*/ 4 h 119"/>
                    <a:gd name="T82" fmla="*/ 48 w 62"/>
                    <a:gd name="T83" fmla="*/ 79 h 119"/>
                    <a:gd name="T84" fmla="*/ 48 w 62"/>
                    <a:gd name="T85" fmla="*/ 91 h 119"/>
                    <a:gd name="T86" fmla="*/ 45 w 62"/>
                    <a:gd name="T87" fmla="*/ 97 h 119"/>
                    <a:gd name="T88" fmla="*/ 39 w 62"/>
                    <a:gd name="T89" fmla="*/ 100 h 119"/>
                    <a:gd name="T90" fmla="*/ 42 w 62"/>
                    <a:gd name="T91" fmla="*/ 71 h 119"/>
                    <a:gd name="T92" fmla="*/ 46 w 62"/>
                    <a:gd name="T93" fmla="*/ 75 h 119"/>
                    <a:gd name="T94" fmla="*/ 48 w 62"/>
                    <a:gd name="T95" fmla="*/ 79 h 119"/>
                    <a:gd name="T96" fmla="*/ 22 w 62"/>
                    <a:gd name="T97" fmla="*/ 48 h 119"/>
                    <a:gd name="T98" fmla="*/ 22 w 62"/>
                    <a:gd name="T99" fmla="*/ 48 h 119"/>
                    <a:gd name="T100" fmla="*/ 19 w 62"/>
                    <a:gd name="T101" fmla="*/ 47 h 119"/>
                    <a:gd name="T102" fmla="*/ 14 w 62"/>
                    <a:gd name="T103" fmla="*/ 42 h 119"/>
                    <a:gd name="T104" fmla="*/ 14 w 62"/>
                    <a:gd name="T105" fmla="*/ 28 h 119"/>
                    <a:gd name="T106" fmla="*/ 15 w 62"/>
                    <a:gd name="T107" fmla="*/ 24 h 119"/>
                    <a:gd name="T108" fmla="*/ 20 w 62"/>
                    <a:gd name="T109" fmla="*/ 18 h 119"/>
                    <a:gd name="T110" fmla="*/ 24 w 62"/>
                    <a:gd name="T111" fmla="*/ 18 h 119"/>
                    <a:gd name="T112" fmla="*/ 22 w 62"/>
                    <a:gd name="T113" fmla="*/ 4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2" h="119">
                      <a:moveTo>
                        <a:pt x="39" y="4"/>
                      </a:moveTo>
                      <a:lnTo>
                        <a:pt x="39" y="0"/>
                      </a:lnTo>
                      <a:lnTo>
                        <a:pt x="24" y="0"/>
                      </a:lnTo>
                      <a:lnTo>
                        <a:pt x="24" y="3"/>
                      </a:lnTo>
                      <a:lnTo>
                        <a:pt x="23" y="3"/>
                      </a:lnTo>
                      <a:lnTo>
                        <a:pt x="23" y="3"/>
                      </a:lnTo>
                      <a:lnTo>
                        <a:pt x="19" y="4"/>
                      </a:lnTo>
                      <a:lnTo>
                        <a:pt x="15" y="5"/>
                      </a:lnTo>
                      <a:lnTo>
                        <a:pt x="10" y="7"/>
                      </a:lnTo>
                      <a:lnTo>
                        <a:pt x="6" y="11"/>
                      </a:lnTo>
                      <a:lnTo>
                        <a:pt x="4" y="14"/>
                      </a:lnTo>
                      <a:lnTo>
                        <a:pt x="1" y="18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45"/>
                      </a:lnTo>
                      <a:lnTo>
                        <a:pt x="3" y="51"/>
                      </a:lnTo>
                      <a:lnTo>
                        <a:pt x="7" y="55"/>
                      </a:lnTo>
                      <a:lnTo>
                        <a:pt x="13" y="59"/>
                      </a:lnTo>
                      <a:lnTo>
                        <a:pt x="17" y="61"/>
                      </a:lnTo>
                      <a:lnTo>
                        <a:pt x="17" y="61"/>
                      </a:lnTo>
                      <a:lnTo>
                        <a:pt x="24" y="65"/>
                      </a:lnTo>
                      <a:lnTo>
                        <a:pt x="24" y="100"/>
                      </a:lnTo>
                      <a:lnTo>
                        <a:pt x="23" y="100"/>
                      </a:lnTo>
                      <a:lnTo>
                        <a:pt x="23" y="100"/>
                      </a:lnTo>
                      <a:lnTo>
                        <a:pt x="20" y="100"/>
                      </a:lnTo>
                      <a:lnTo>
                        <a:pt x="17" y="98"/>
                      </a:lnTo>
                      <a:lnTo>
                        <a:pt x="15" y="95"/>
                      </a:lnTo>
                      <a:lnTo>
                        <a:pt x="14" y="91"/>
                      </a:lnTo>
                      <a:lnTo>
                        <a:pt x="14" y="85"/>
                      </a:lnTo>
                      <a:lnTo>
                        <a:pt x="0" y="85"/>
                      </a:lnTo>
                      <a:lnTo>
                        <a:pt x="0" y="91"/>
                      </a:lnTo>
                      <a:lnTo>
                        <a:pt x="0" y="91"/>
                      </a:lnTo>
                      <a:lnTo>
                        <a:pt x="0" y="95"/>
                      </a:lnTo>
                      <a:lnTo>
                        <a:pt x="1" y="100"/>
                      </a:lnTo>
                      <a:lnTo>
                        <a:pt x="4" y="105"/>
                      </a:lnTo>
                      <a:lnTo>
                        <a:pt x="6" y="108"/>
                      </a:lnTo>
                      <a:lnTo>
                        <a:pt x="10" y="111"/>
                      </a:lnTo>
                      <a:lnTo>
                        <a:pt x="15" y="113"/>
                      </a:lnTo>
                      <a:lnTo>
                        <a:pt x="19" y="114"/>
                      </a:lnTo>
                      <a:lnTo>
                        <a:pt x="23" y="115"/>
                      </a:lnTo>
                      <a:lnTo>
                        <a:pt x="24" y="115"/>
                      </a:lnTo>
                      <a:lnTo>
                        <a:pt x="24" y="119"/>
                      </a:lnTo>
                      <a:lnTo>
                        <a:pt x="39" y="119"/>
                      </a:lnTo>
                      <a:lnTo>
                        <a:pt x="39" y="114"/>
                      </a:lnTo>
                      <a:lnTo>
                        <a:pt x="39" y="114"/>
                      </a:lnTo>
                      <a:lnTo>
                        <a:pt x="44" y="114"/>
                      </a:lnTo>
                      <a:lnTo>
                        <a:pt x="48" y="112"/>
                      </a:lnTo>
                      <a:lnTo>
                        <a:pt x="51" y="110"/>
                      </a:lnTo>
                      <a:lnTo>
                        <a:pt x="56" y="107"/>
                      </a:lnTo>
                      <a:lnTo>
                        <a:pt x="58" y="104"/>
                      </a:lnTo>
                      <a:lnTo>
                        <a:pt x="60" y="99"/>
                      </a:lnTo>
                      <a:lnTo>
                        <a:pt x="62" y="95"/>
                      </a:lnTo>
                      <a:lnTo>
                        <a:pt x="62" y="91"/>
                      </a:lnTo>
                      <a:lnTo>
                        <a:pt x="62" y="79"/>
                      </a:lnTo>
                      <a:lnTo>
                        <a:pt x="62" y="79"/>
                      </a:lnTo>
                      <a:lnTo>
                        <a:pt x="61" y="73"/>
                      </a:lnTo>
                      <a:lnTo>
                        <a:pt x="59" y="68"/>
                      </a:lnTo>
                      <a:lnTo>
                        <a:pt x="55" y="64"/>
                      </a:lnTo>
                      <a:lnTo>
                        <a:pt x="49" y="58"/>
                      </a:lnTo>
                      <a:lnTo>
                        <a:pt x="45" y="57"/>
                      </a:lnTo>
                      <a:lnTo>
                        <a:pt x="45" y="57"/>
                      </a:lnTo>
                      <a:lnTo>
                        <a:pt x="39" y="55"/>
                      </a:lnTo>
                      <a:lnTo>
                        <a:pt x="39" y="18"/>
                      </a:lnTo>
                      <a:lnTo>
                        <a:pt x="39" y="18"/>
                      </a:lnTo>
                      <a:lnTo>
                        <a:pt x="43" y="19"/>
                      </a:lnTo>
                      <a:lnTo>
                        <a:pt x="45" y="21"/>
                      </a:lnTo>
                      <a:lnTo>
                        <a:pt x="47" y="25"/>
                      </a:lnTo>
                      <a:lnTo>
                        <a:pt x="48" y="28"/>
                      </a:lnTo>
                      <a:lnTo>
                        <a:pt x="48" y="33"/>
                      </a:lnTo>
                      <a:lnTo>
                        <a:pt x="62" y="33"/>
                      </a:lnTo>
                      <a:lnTo>
                        <a:pt x="62" y="28"/>
                      </a:lnTo>
                      <a:lnTo>
                        <a:pt x="62" y="28"/>
                      </a:lnTo>
                      <a:lnTo>
                        <a:pt x="62" y="24"/>
                      </a:lnTo>
                      <a:lnTo>
                        <a:pt x="60" y="19"/>
                      </a:lnTo>
                      <a:lnTo>
                        <a:pt x="58" y="15"/>
                      </a:lnTo>
                      <a:lnTo>
                        <a:pt x="56" y="11"/>
                      </a:lnTo>
                      <a:lnTo>
                        <a:pt x="51" y="8"/>
                      </a:lnTo>
                      <a:lnTo>
                        <a:pt x="48" y="6"/>
                      </a:lnTo>
                      <a:lnTo>
                        <a:pt x="44" y="4"/>
                      </a:lnTo>
                      <a:lnTo>
                        <a:pt x="39" y="4"/>
                      </a:lnTo>
                      <a:lnTo>
                        <a:pt x="39" y="4"/>
                      </a:lnTo>
                      <a:close/>
                      <a:moveTo>
                        <a:pt x="48" y="79"/>
                      </a:moveTo>
                      <a:lnTo>
                        <a:pt x="48" y="91"/>
                      </a:lnTo>
                      <a:lnTo>
                        <a:pt x="48" y="91"/>
                      </a:lnTo>
                      <a:lnTo>
                        <a:pt x="47" y="94"/>
                      </a:lnTo>
                      <a:lnTo>
                        <a:pt x="45" y="97"/>
                      </a:lnTo>
                      <a:lnTo>
                        <a:pt x="43" y="99"/>
                      </a:lnTo>
                      <a:lnTo>
                        <a:pt x="39" y="100"/>
                      </a:lnTo>
                      <a:lnTo>
                        <a:pt x="39" y="70"/>
                      </a:lnTo>
                      <a:lnTo>
                        <a:pt x="42" y="71"/>
                      </a:lnTo>
                      <a:lnTo>
                        <a:pt x="42" y="71"/>
                      </a:lnTo>
                      <a:lnTo>
                        <a:pt x="46" y="75"/>
                      </a:lnTo>
                      <a:lnTo>
                        <a:pt x="47" y="77"/>
                      </a:lnTo>
                      <a:lnTo>
                        <a:pt x="48" y="79"/>
                      </a:lnTo>
                      <a:lnTo>
                        <a:pt x="48" y="79"/>
                      </a:lnTo>
                      <a:close/>
                      <a:moveTo>
                        <a:pt x="22" y="48"/>
                      </a:move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9" y="47"/>
                      </a:lnTo>
                      <a:lnTo>
                        <a:pt x="19" y="47"/>
                      </a:lnTo>
                      <a:lnTo>
                        <a:pt x="16" y="44"/>
                      </a:lnTo>
                      <a:lnTo>
                        <a:pt x="14" y="42"/>
                      </a:lnTo>
                      <a:lnTo>
                        <a:pt x="14" y="40"/>
                      </a:lnTo>
                      <a:lnTo>
                        <a:pt x="14" y="28"/>
                      </a:lnTo>
                      <a:lnTo>
                        <a:pt x="14" y="28"/>
                      </a:lnTo>
                      <a:lnTo>
                        <a:pt x="15" y="24"/>
                      </a:lnTo>
                      <a:lnTo>
                        <a:pt x="17" y="20"/>
                      </a:lnTo>
                      <a:lnTo>
                        <a:pt x="20" y="18"/>
                      </a:lnTo>
                      <a:lnTo>
                        <a:pt x="23" y="18"/>
                      </a:lnTo>
                      <a:lnTo>
                        <a:pt x="24" y="18"/>
                      </a:lnTo>
                      <a:lnTo>
                        <a:pt x="24" y="50"/>
                      </a:lnTo>
                      <a:lnTo>
                        <a:pt x="22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42" name="Rounded Rectangle 41"/>
            <p:cNvSpPr/>
            <p:nvPr/>
          </p:nvSpPr>
          <p:spPr>
            <a:xfrm>
              <a:off x="2435071" y="4901862"/>
              <a:ext cx="1465200" cy="3207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speed"/>
            <p:cNvSpPr txBox="1">
              <a:spLocks noChangeArrowheads="1"/>
            </p:cNvSpPr>
            <p:nvPr/>
          </p:nvSpPr>
          <p:spPr bwMode="auto">
            <a:xfrm>
              <a:off x="2847848" y="4963518"/>
              <a:ext cx="639655" cy="25294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/>
              <a:r>
                <a:rPr lang="en-US" altLang="ko-KR" sz="2000" dirty="0">
                  <a:latin typeface="Calibri" panose="020F0502020204030204" pitchFamily="34" charset="0"/>
                </a:rPr>
                <a:t>Router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27710" y="3110070"/>
            <a:ext cx="1651115" cy="2129586"/>
            <a:chOff x="4176681" y="3277984"/>
            <a:chExt cx="1465200" cy="1944666"/>
          </a:xfrm>
        </p:grpSpPr>
        <p:grpSp>
          <p:nvGrpSpPr>
            <p:cNvPr id="19" name="Group 18"/>
            <p:cNvGrpSpPr/>
            <p:nvPr/>
          </p:nvGrpSpPr>
          <p:grpSpPr>
            <a:xfrm>
              <a:off x="4177613" y="3277984"/>
              <a:ext cx="1463337" cy="1463337"/>
              <a:chOff x="6331147" y="4510530"/>
              <a:chExt cx="1000800" cy="10008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331147" y="4510530"/>
                <a:ext cx="1000800" cy="1000800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6517184" y="4734457"/>
                <a:ext cx="628726" cy="552947"/>
              </a:xfrm>
              <a:custGeom>
                <a:avLst/>
                <a:gdLst>
                  <a:gd name="T0" fmla="*/ 448 w 531"/>
                  <a:gd name="T1" fmla="*/ 98 h 467"/>
                  <a:gd name="T2" fmla="*/ 461 w 531"/>
                  <a:gd name="T3" fmla="*/ 75 h 467"/>
                  <a:gd name="T4" fmla="*/ 449 w 531"/>
                  <a:gd name="T5" fmla="*/ 72 h 467"/>
                  <a:gd name="T6" fmla="*/ 442 w 531"/>
                  <a:gd name="T7" fmla="*/ 85 h 467"/>
                  <a:gd name="T8" fmla="*/ 430 w 531"/>
                  <a:gd name="T9" fmla="*/ 78 h 467"/>
                  <a:gd name="T10" fmla="*/ 435 w 531"/>
                  <a:gd name="T11" fmla="*/ 67 h 467"/>
                  <a:gd name="T12" fmla="*/ 429 w 531"/>
                  <a:gd name="T13" fmla="*/ 60 h 467"/>
                  <a:gd name="T14" fmla="*/ 286 w 531"/>
                  <a:gd name="T15" fmla="*/ 36 h 467"/>
                  <a:gd name="T16" fmla="*/ 288 w 531"/>
                  <a:gd name="T17" fmla="*/ 15 h 467"/>
                  <a:gd name="T18" fmla="*/ 266 w 531"/>
                  <a:gd name="T19" fmla="*/ 0 h 467"/>
                  <a:gd name="T20" fmla="*/ 247 w 531"/>
                  <a:gd name="T21" fmla="*/ 11 h 467"/>
                  <a:gd name="T22" fmla="*/ 243 w 531"/>
                  <a:gd name="T23" fmla="*/ 31 h 467"/>
                  <a:gd name="T24" fmla="*/ 135 w 531"/>
                  <a:gd name="T25" fmla="*/ 51 h 467"/>
                  <a:gd name="T26" fmla="*/ 97 w 531"/>
                  <a:gd name="T27" fmla="*/ 65 h 467"/>
                  <a:gd name="T28" fmla="*/ 101 w 531"/>
                  <a:gd name="T29" fmla="*/ 78 h 467"/>
                  <a:gd name="T30" fmla="*/ 92 w 531"/>
                  <a:gd name="T31" fmla="*/ 87 h 467"/>
                  <a:gd name="T32" fmla="*/ 84 w 531"/>
                  <a:gd name="T33" fmla="*/ 75 h 467"/>
                  <a:gd name="T34" fmla="*/ 72 w 531"/>
                  <a:gd name="T35" fmla="*/ 72 h 467"/>
                  <a:gd name="T36" fmla="*/ 78 w 531"/>
                  <a:gd name="T37" fmla="*/ 95 h 467"/>
                  <a:gd name="T38" fmla="*/ 0 w 531"/>
                  <a:gd name="T39" fmla="*/ 304 h 467"/>
                  <a:gd name="T40" fmla="*/ 24 w 531"/>
                  <a:gd name="T41" fmla="*/ 328 h 467"/>
                  <a:gd name="T42" fmla="*/ 138 w 531"/>
                  <a:gd name="T43" fmla="*/ 339 h 467"/>
                  <a:gd name="T44" fmla="*/ 173 w 531"/>
                  <a:gd name="T45" fmla="*/ 320 h 467"/>
                  <a:gd name="T46" fmla="*/ 185 w 531"/>
                  <a:gd name="T47" fmla="*/ 300 h 467"/>
                  <a:gd name="T48" fmla="*/ 114 w 531"/>
                  <a:gd name="T49" fmla="*/ 84 h 467"/>
                  <a:gd name="T50" fmla="*/ 178 w 531"/>
                  <a:gd name="T51" fmla="*/ 58 h 467"/>
                  <a:gd name="T52" fmla="*/ 243 w 531"/>
                  <a:gd name="T53" fmla="*/ 233 h 467"/>
                  <a:gd name="T54" fmla="*/ 249 w 531"/>
                  <a:gd name="T55" fmla="*/ 299 h 467"/>
                  <a:gd name="T56" fmla="*/ 248 w 531"/>
                  <a:gd name="T57" fmla="*/ 352 h 467"/>
                  <a:gd name="T58" fmla="*/ 210 w 531"/>
                  <a:gd name="T59" fmla="*/ 385 h 467"/>
                  <a:gd name="T60" fmla="*/ 186 w 531"/>
                  <a:gd name="T61" fmla="*/ 467 h 467"/>
                  <a:gd name="T62" fmla="*/ 327 w 531"/>
                  <a:gd name="T63" fmla="*/ 386 h 467"/>
                  <a:gd name="T64" fmla="*/ 292 w 531"/>
                  <a:gd name="T65" fmla="*/ 371 h 467"/>
                  <a:gd name="T66" fmla="*/ 282 w 531"/>
                  <a:gd name="T67" fmla="*/ 299 h 467"/>
                  <a:gd name="T68" fmla="*/ 289 w 531"/>
                  <a:gd name="T69" fmla="*/ 233 h 467"/>
                  <a:gd name="T70" fmla="*/ 354 w 531"/>
                  <a:gd name="T71" fmla="*/ 58 h 467"/>
                  <a:gd name="T72" fmla="*/ 417 w 531"/>
                  <a:gd name="T73" fmla="*/ 84 h 467"/>
                  <a:gd name="T74" fmla="*/ 346 w 531"/>
                  <a:gd name="T75" fmla="*/ 300 h 467"/>
                  <a:gd name="T76" fmla="*/ 358 w 531"/>
                  <a:gd name="T77" fmla="*/ 320 h 467"/>
                  <a:gd name="T78" fmla="*/ 396 w 531"/>
                  <a:gd name="T79" fmla="*/ 339 h 467"/>
                  <a:gd name="T80" fmla="*/ 507 w 531"/>
                  <a:gd name="T81" fmla="*/ 328 h 467"/>
                  <a:gd name="T82" fmla="*/ 531 w 531"/>
                  <a:gd name="T83" fmla="*/ 303 h 467"/>
                  <a:gd name="T84" fmla="*/ 275 w 531"/>
                  <a:gd name="T85" fmla="*/ 24 h 467"/>
                  <a:gd name="T86" fmla="*/ 266 w 531"/>
                  <a:gd name="T87" fmla="*/ 34 h 467"/>
                  <a:gd name="T88" fmla="*/ 257 w 531"/>
                  <a:gd name="T89" fmla="*/ 21 h 467"/>
                  <a:gd name="T90" fmla="*/ 51 w 531"/>
                  <a:gd name="T91" fmla="*/ 325 h 467"/>
                  <a:gd name="T92" fmla="*/ 166 w 531"/>
                  <a:gd name="T93" fmla="*/ 308 h 467"/>
                  <a:gd name="T94" fmla="*/ 134 w 531"/>
                  <a:gd name="T95" fmla="*/ 325 h 467"/>
                  <a:gd name="T96" fmla="*/ 270 w 531"/>
                  <a:gd name="T97" fmla="*/ 217 h 467"/>
                  <a:gd name="T98" fmla="*/ 275 w 531"/>
                  <a:gd name="T99" fmla="*/ 274 h 467"/>
                  <a:gd name="T100" fmla="*/ 256 w 531"/>
                  <a:gd name="T101" fmla="*/ 274 h 467"/>
                  <a:gd name="T102" fmla="*/ 262 w 531"/>
                  <a:gd name="T103" fmla="*/ 217 h 467"/>
                  <a:gd name="T104" fmla="*/ 331 w 531"/>
                  <a:gd name="T105" fmla="*/ 453 h 467"/>
                  <a:gd name="T106" fmla="*/ 296 w 531"/>
                  <a:gd name="T107" fmla="*/ 391 h 467"/>
                  <a:gd name="T108" fmla="*/ 256 w 531"/>
                  <a:gd name="T109" fmla="*/ 368 h 467"/>
                  <a:gd name="T110" fmla="*/ 268 w 531"/>
                  <a:gd name="T111" fmla="*/ 307 h 467"/>
                  <a:gd name="T112" fmla="*/ 274 w 531"/>
                  <a:gd name="T113" fmla="*/ 368 h 467"/>
                  <a:gd name="T114" fmla="*/ 268 w 531"/>
                  <a:gd name="T115" fmla="*/ 203 h 467"/>
                  <a:gd name="T116" fmla="*/ 268 w 531"/>
                  <a:gd name="T117" fmla="*/ 53 h 467"/>
                  <a:gd name="T118" fmla="*/ 480 w 531"/>
                  <a:gd name="T119" fmla="*/ 325 h 467"/>
                  <a:gd name="T120" fmla="*/ 367 w 531"/>
                  <a:gd name="T121" fmla="*/ 308 h 467"/>
                  <a:gd name="T122" fmla="*/ 480 w 531"/>
                  <a:gd name="T123" fmla="*/ 325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31" h="467">
                    <a:moveTo>
                      <a:pt x="531" y="303"/>
                    </a:moveTo>
                    <a:lnTo>
                      <a:pt x="531" y="303"/>
                    </a:lnTo>
                    <a:lnTo>
                      <a:pt x="531" y="300"/>
                    </a:lnTo>
                    <a:lnTo>
                      <a:pt x="530" y="298"/>
                    </a:lnTo>
                    <a:lnTo>
                      <a:pt x="448" y="98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7" y="91"/>
                    </a:lnTo>
                    <a:lnTo>
                      <a:pt x="461" y="84"/>
                    </a:lnTo>
                    <a:lnTo>
                      <a:pt x="462" y="78"/>
                    </a:lnTo>
                    <a:lnTo>
                      <a:pt x="462" y="78"/>
                    </a:lnTo>
                    <a:lnTo>
                      <a:pt x="461" y="75"/>
                    </a:lnTo>
                    <a:lnTo>
                      <a:pt x="459" y="72"/>
                    </a:lnTo>
                    <a:lnTo>
                      <a:pt x="457" y="71"/>
                    </a:lnTo>
                    <a:lnTo>
                      <a:pt x="454" y="70"/>
                    </a:lnTo>
                    <a:lnTo>
                      <a:pt x="454" y="70"/>
                    </a:lnTo>
                    <a:lnTo>
                      <a:pt x="452" y="71"/>
                    </a:lnTo>
                    <a:lnTo>
                      <a:pt x="449" y="72"/>
                    </a:lnTo>
                    <a:lnTo>
                      <a:pt x="448" y="75"/>
                    </a:lnTo>
                    <a:lnTo>
                      <a:pt x="448" y="78"/>
                    </a:lnTo>
                    <a:lnTo>
                      <a:pt x="448" y="78"/>
                    </a:lnTo>
                    <a:lnTo>
                      <a:pt x="446" y="81"/>
                    </a:lnTo>
                    <a:lnTo>
                      <a:pt x="444" y="83"/>
                    </a:lnTo>
                    <a:lnTo>
                      <a:pt x="442" y="85"/>
                    </a:lnTo>
                    <a:lnTo>
                      <a:pt x="439" y="87"/>
                    </a:lnTo>
                    <a:lnTo>
                      <a:pt x="439" y="87"/>
                    </a:lnTo>
                    <a:lnTo>
                      <a:pt x="436" y="85"/>
                    </a:lnTo>
                    <a:lnTo>
                      <a:pt x="434" y="83"/>
                    </a:lnTo>
                    <a:lnTo>
                      <a:pt x="431" y="81"/>
                    </a:lnTo>
                    <a:lnTo>
                      <a:pt x="430" y="78"/>
                    </a:lnTo>
                    <a:lnTo>
                      <a:pt x="430" y="78"/>
                    </a:lnTo>
                    <a:lnTo>
                      <a:pt x="431" y="75"/>
                    </a:lnTo>
                    <a:lnTo>
                      <a:pt x="434" y="72"/>
                    </a:lnTo>
                    <a:lnTo>
                      <a:pt x="434" y="72"/>
                    </a:lnTo>
                    <a:lnTo>
                      <a:pt x="435" y="70"/>
                    </a:lnTo>
                    <a:lnTo>
                      <a:pt x="435" y="67"/>
                    </a:lnTo>
                    <a:lnTo>
                      <a:pt x="435" y="65"/>
                    </a:lnTo>
                    <a:lnTo>
                      <a:pt x="434" y="63"/>
                    </a:lnTo>
                    <a:lnTo>
                      <a:pt x="434" y="63"/>
                    </a:lnTo>
                    <a:lnTo>
                      <a:pt x="431" y="61"/>
                    </a:lnTo>
                    <a:lnTo>
                      <a:pt x="429" y="60"/>
                    </a:lnTo>
                    <a:lnTo>
                      <a:pt x="429" y="60"/>
                    </a:lnTo>
                    <a:lnTo>
                      <a:pt x="396" y="51"/>
                    </a:lnTo>
                    <a:lnTo>
                      <a:pt x="360" y="44"/>
                    </a:lnTo>
                    <a:lnTo>
                      <a:pt x="323" y="41"/>
                    </a:lnTo>
                    <a:lnTo>
                      <a:pt x="283" y="39"/>
                    </a:lnTo>
                    <a:lnTo>
                      <a:pt x="283" y="39"/>
                    </a:lnTo>
                    <a:lnTo>
                      <a:pt x="286" y="36"/>
                    </a:lnTo>
                    <a:lnTo>
                      <a:pt x="288" y="31"/>
                    </a:lnTo>
                    <a:lnTo>
                      <a:pt x="289" y="28"/>
                    </a:lnTo>
                    <a:lnTo>
                      <a:pt x="289" y="24"/>
                    </a:lnTo>
                    <a:lnTo>
                      <a:pt x="289" y="24"/>
                    </a:lnTo>
                    <a:lnTo>
                      <a:pt x="289" y="20"/>
                    </a:lnTo>
                    <a:lnTo>
                      <a:pt x="288" y="15"/>
                    </a:lnTo>
                    <a:lnTo>
                      <a:pt x="286" y="11"/>
                    </a:lnTo>
                    <a:lnTo>
                      <a:pt x="282" y="8"/>
                    </a:lnTo>
                    <a:lnTo>
                      <a:pt x="279" y="4"/>
                    </a:lnTo>
                    <a:lnTo>
                      <a:pt x="275" y="2"/>
                    </a:lnTo>
                    <a:lnTo>
                      <a:pt x="270" y="1"/>
                    </a:lnTo>
                    <a:lnTo>
                      <a:pt x="266" y="0"/>
                    </a:lnTo>
                    <a:lnTo>
                      <a:pt x="266" y="0"/>
                    </a:lnTo>
                    <a:lnTo>
                      <a:pt x="261" y="1"/>
                    </a:lnTo>
                    <a:lnTo>
                      <a:pt x="256" y="2"/>
                    </a:lnTo>
                    <a:lnTo>
                      <a:pt x="253" y="4"/>
                    </a:lnTo>
                    <a:lnTo>
                      <a:pt x="249" y="8"/>
                    </a:lnTo>
                    <a:lnTo>
                      <a:pt x="247" y="11"/>
                    </a:lnTo>
                    <a:lnTo>
                      <a:pt x="245" y="15"/>
                    </a:lnTo>
                    <a:lnTo>
                      <a:pt x="242" y="20"/>
                    </a:lnTo>
                    <a:lnTo>
                      <a:pt x="242" y="24"/>
                    </a:lnTo>
                    <a:lnTo>
                      <a:pt x="242" y="24"/>
                    </a:lnTo>
                    <a:lnTo>
                      <a:pt x="242" y="28"/>
                    </a:lnTo>
                    <a:lnTo>
                      <a:pt x="243" y="31"/>
                    </a:lnTo>
                    <a:lnTo>
                      <a:pt x="246" y="36"/>
                    </a:lnTo>
                    <a:lnTo>
                      <a:pt x="248" y="39"/>
                    </a:lnTo>
                    <a:lnTo>
                      <a:pt x="248" y="39"/>
                    </a:lnTo>
                    <a:lnTo>
                      <a:pt x="209" y="41"/>
                    </a:lnTo>
                    <a:lnTo>
                      <a:pt x="171" y="44"/>
                    </a:lnTo>
                    <a:lnTo>
                      <a:pt x="135" y="51"/>
                    </a:lnTo>
                    <a:lnTo>
                      <a:pt x="102" y="60"/>
                    </a:lnTo>
                    <a:lnTo>
                      <a:pt x="102" y="60"/>
                    </a:lnTo>
                    <a:lnTo>
                      <a:pt x="100" y="61"/>
                    </a:lnTo>
                    <a:lnTo>
                      <a:pt x="98" y="63"/>
                    </a:lnTo>
                    <a:lnTo>
                      <a:pt x="98" y="63"/>
                    </a:lnTo>
                    <a:lnTo>
                      <a:pt x="97" y="65"/>
                    </a:lnTo>
                    <a:lnTo>
                      <a:pt x="97" y="67"/>
                    </a:lnTo>
                    <a:lnTo>
                      <a:pt x="97" y="70"/>
                    </a:lnTo>
                    <a:lnTo>
                      <a:pt x="99" y="72"/>
                    </a:lnTo>
                    <a:lnTo>
                      <a:pt x="99" y="72"/>
                    </a:lnTo>
                    <a:lnTo>
                      <a:pt x="100" y="75"/>
                    </a:lnTo>
                    <a:lnTo>
                      <a:pt x="101" y="78"/>
                    </a:lnTo>
                    <a:lnTo>
                      <a:pt x="101" y="78"/>
                    </a:lnTo>
                    <a:lnTo>
                      <a:pt x="100" y="81"/>
                    </a:lnTo>
                    <a:lnTo>
                      <a:pt x="99" y="83"/>
                    </a:lnTo>
                    <a:lnTo>
                      <a:pt x="95" y="85"/>
                    </a:lnTo>
                    <a:lnTo>
                      <a:pt x="92" y="87"/>
                    </a:lnTo>
                    <a:lnTo>
                      <a:pt x="92" y="87"/>
                    </a:lnTo>
                    <a:lnTo>
                      <a:pt x="89" y="85"/>
                    </a:lnTo>
                    <a:lnTo>
                      <a:pt x="87" y="83"/>
                    </a:lnTo>
                    <a:lnTo>
                      <a:pt x="85" y="81"/>
                    </a:lnTo>
                    <a:lnTo>
                      <a:pt x="85" y="78"/>
                    </a:lnTo>
                    <a:lnTo>
                      <a:pt x="85" y="78"/>
                    </a:lnTo>
                    <a:lnTo>
                      <a:pt x="84" y="75"/>
                    </a:lnTo>
                    <a:lnTo>
                      <a:pt x="83" y="72"/>
                    </a:lnTo>
                    <a:lnTo>
                      <a:pt x="80" y="71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5" y="71"/>
                    </a:lnTo>
                    <a:lnTo>
                      <a:pt x="72" y="72"/>
                    </a:lnTo>
                    <a:lnTo>
                      <a:pt x="71" y="75"/>
                    </a:lnTo>
                    <a:lnTo>
                      <a:pt x="71" y="78"/>
                    </a:lnTo>
                    <a:lnTo>
                      <a:pt x="71" y="78"/>
                    </a:lnTo>
                    <a:lnTo>
                      <a:pt x="71" y="84"/>
                    </a:lnTo>
                    <a:lnTo>
                      <a:pt x="74" y="91"/>
                    </a:lnTo>
                    <a:lnTo>
                      <a:pt x="78" y="95"/>
                    </a:lnTo>
                    <a:lnTo>
                      <a:pt x="84" y="98"/>
                    </a:lnTo>
                    <a:lnTo>
                      <a:pt x="2" y="298"/>
                    </a:lnTo>
                    <a:lnTo>
                      <a:pt x="2" y="298"/>
                    </a:lnTo>
                    <a:lnTo>
                      <a:pt x="2" y="300"/>
                    </a:lnTo>
                    <a:lnTo>
                      <a:pt x="2" y="303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4" y="310"/>
                    </a:lnTo>
                    <a:lnTo>
                      <a:pt x="8" y="314"/>
                    </a:lnTo>
                    <a:lnTo>
                      <a:pt x="12" y="320"/>
                    </a:lnTo>
                    <a:lnTo>
                      <a:pt x="18" y="324"/>
                    </a:lnTo>
                    <a:lnTo>
                      <a:pt x="24" y="328"/>
                    </a:lnTo>
                    <a:lnTo>
                      <a:pt x="32" y="333"/>
                    </a:lnTo>
                    <a:lnTo>
                      <a:pt x="39" y="336"/>
                    </a:lnTo>
                    <a:lnTo>
                      <a:pt x="48" y="339"/>
                    </a:lnTo>
                    <a:lnTo>
                      <a:pt x="50" y="339"/>
                    </a:lnTo>
                    <a:lnTo>
                      <a:pt x="135" y="339"/>
                    </a:lnTo>
                    <a:lnTo>
                      <a:pt x="138" y="339"/>
                    </a:lnTo>
                    <a:lnTo>
                      <a:pt x="138" y="339"/>
                    </a:lnTo>
                    <a:lnTo>
                      <a:pt x="146" y="336"/>
                    </a:lnTo>
                    <a:lnTo>
                      <a:pt x="154" y="333"/>
                    </a:lnTo>
                    <a:lnTo>
                      <a:pt x="161" y="328"/>
                    </a:lnTo>
                    <a:lnTo>
                      <a:pt x="168" y="324"/>
                    </a:lnTo>
                    <a:lnTo>
                      <a:pt x="173" y="320"/>
                    </a:lnTo>
                    <a:lnTo>
                      <a:pt x="179" y="314"/>
                    </a:lnTo>
                    <a:lnTo>
                      <a:pt x="183" y="310"/>
                    </a:lnTo>
                    <a:lnTo>
                      <a:pt x="186" y="304"/>
                    </a:lnTo>
                    <a:lnTo>
                      <a:pt x="185" y="303"/>
                    </a:lnTo>
                    <a:lnTo>
                      <a:pt x="185" y="303"/>
                    </a:lnTo>
                    <a:lnTo>
                      <a:pt x="185" y="300"/>
                    </a:lnTo>
                    <a:lnTo>
                      <a:pt x="184" y="298"/>
                    </a:lnTo>
                    <a:lnTo>
                      <a:pt x="102" y="98"/>
                    </a:lnTo>
                    <a:lnTo>
                      <a:pt x="102" y="98"/>
                    </a:lnTo>
                    <a:lnTo>
                      <a:pt x="107" y="95"/>
                    </a:lnTo>
                    <a:lnTo>
                      <a:pt x="112" y="90"/>
                    </a:lnTo>
                    <a:lnTo>
                      <a:pt x="114" y="84"/>
                    </a:lnTo>
                    <a:lnTo>
                      <a:pt x="115" y="78"/>
                    </a:lnTo>
                    <a:lnTo>
                      <a:pt x="115" y="78"/>
                    </a:lnTo>
                    <a:lnTo>
                      <a:pt x="114" y="70"/>
                    </a:lnTo>
                    <a:lnTo>
                      <a:pt x="114" y="70"/>
                    </a:lnTo>
                    <a:lnTo>
                      <a:pt x="145" y="64"/>
                    </a:lnTo>
                    <a:lnTo>
                      <a:pt x="178" y="58"/>
                    </a:lnTo>
                    <a:lnTo>
                      <a:pt x="212" y="54"/>
                    </a:lnTo>
                    <a:lnTo>
                      <a:pt x="249" y="53"/>
                    </a:lnTo>
                    <a:lnTo>
                      <a:pt x="249" y="211"/>
                    </a:lnTo>
                    <a:lnTo>
                      <a:pt x="249" y="211"/>
                    </a:lnTo>
                    <a:lnTo>
                      <a:pt x="246" y="222"/>
                    </a:lnTo>
                    <a:lnTo>
                      <a:pt x="243" y="233"/>
                    </a:lnTo>
                    <a:lnTo>
                      <a:pt x="241" y="244"/>
                    </a:lnTo>
                    <a:lnTo>
                      <a:pt x="241" y="255"/>
                    </a:lnTo>
                    <a:lnTo>
                      <a:pt x="241" y="267"/>
                    </a:lnTo>
                    <a:lnTo>
                      <a:pt x="243" y="278"/>
                    </a:lnTo>
                    <a:lnTo>
                      <a:pt x="246" y="288"/>
                    </a:lnTo>
                    <a:lnTo>
                      <a:pt x="249" y="299"/>
                    </a:lnTo>
                    <a:lnTo>
                      <a:pt x="249" y="299"/>
                    </a:lnTo>
                    <a:lnTo>
                      <a:pt x="249" y="300"/>
                    </a:lnTo>
                    <a:lnTo>
                      <a:pt x="249" y="341"/>
                    </a:lnTo>
                    <a:lnTo>
                      <a:pt x="249" y="341"/>
                    </a:lnTo>
                    <a:lnTo>
                      <a:pt x="249" y="346"/>
                    </a:lnTo>
                    <a:lnTo>
                      <a:pt x="248" y="352"/>
                    </a:lnTo>
                    <a:lnTo>
                      <a:pt x="246" y="358"/>
                    </a:lnTo>
                    <a:lnTo>
                      <a:pt x="242" y="364"/>
                    </a:lnTo>
                    <a:lnTo>
                      <a:pt x="238" y="371"/>
                    </a:lnTo>
                    <a:lnTo>
                      <a:pt x="230" y="376"/>
                    </a:lnTo>
                    <a:lnTo>
                      <a:pt x="222" y="381"/>
                    </a:lnTo>
                    <a:lnTo>
                      <a:pt x="210" y="385"/>
                    </a:lnTo>
                    <a:lnTo>
                      <a:pt x="206" y="386"/>
                    </a:lnTo>
                    <a:lnTo>
                      <a:pt x="205" y="391"/>
                    </a:lnTo>
                    <a:lnTo>
                      <a:pt x="192" y="391"/>
                    </a:lnTo>
                    <a:lnTo>
                      <a:pt x="192" y="429"/>
                    </a:lnTo>
                    <a:lnTo>
                      <a:pt x="186" y="429"/>
                    </a:lnTo>
                    <a:lnTo>
                      <a:pt x="186" y="467"/>
                    </a:lnTo>
                    <a:lnTo>
                      <a:pt x="345" y="467"/>
                    </a:lnTo>
                    <a:lnTo>
                      <a:pt x="345" y="429"/>
                    </a:lnTo>
                    <a:lnTo>
                      <a:pt x="340" y="429"/>
                    </a:lnTo>
                    <a:lnTo>
                      <a:pt x="340" y="391"/>
                    </a:lnTo>
                    <a:lnTo>
                      <a:pt x="327" y="391"/>
                    </a:lnTo>
                    <a:lnTo>
                      <a:pt x="327" y="386"/>
                    </a:lnTo>
                    <a:lnTo>
                      <a:pt x="321" y="385"/>
                    </a:lnTo>
                    <a:lnTo>
                      <a:pt x="321" y="385"/>
                    </a:lnTo>
                    <a:lnTo>
                      <a:pt x="311" y="382"/>
                    </a:lnTo>
                    <a:lnTo>
                      <a:pt x="304" y="379"/>
                    </a:lnTo>
                    <a:lnTo>
                      <a:pt x="297" y="375"/>
                    </a:lnTo>
                    <a:lnTo>
                      <a:pt x="292" y="371"/>
                    </a:lnTo>
                    <a:lnTo>
                      <a:pt x="288" y="364"/>
                    </a:lnTo>
                    <a:lnTo>
                      <a:pt x="286" y="358"/>
                    </a:lnTo>
                    <a:lnTo>
                      <a:pt x="283" y="350"/>
                    </a:lnTo>
                    <a:lnTo>
                      <a:pt x="282" y="341"/>
                    </a:lnTo>
                    <a:lnTo>
                      <a:pt x="282" y="299"/>
                    </a:lnTo>
                    <a:lnTo>
                      <a:pt x="282" y="299"/>
                    </a:lnTo>
                    <a:lnTo>
                      <a:pt x="286" y="288"/>
                    </a:lnTo>
                    <a:lnTo>
                      <a:pt x="289" y="278"/>
                    </a:lnTo>
                    <a:lnTo>
                      <a:pt x="290" y="266"/>
                    </a:lnTo>
                    <a:lnTo>
                      <a:pt x="290" y="255"/>
                    </a:lnTo>
                    <a:lnTo>
                      <a:pt x="290" y="244"/>
                    </a:lnTo>
                    <a:lnTo>
                      <a:pt x="289" y="233"/>
                    </a:lnTo>
                    <a:lnTo>
                      <a:pt x="286" y="222"/>
                    </a:lnTo>
                    <a:lnTo>
                      <a:pt x="282" y="211"/>
                    </a:lnTo>
                    <a:lnTo>
                      <a:pt x="282" y="53"/>
                    </a:lnTo>
                    <a:lnTo>
                      <a:pt x="282" y="53"/>
                    </a:lnTo>
                    <a:lnTo>
                      <a:pt x="319" y="54"/>
                    </a:lnTo>
                    <a:lnTo>
                      <a:pt x="354" y="58"/>
                    </a:lnTo>
                    <a:lnTo>
                      <a:pt x="387" y="64"/>
                    </a:lnTo>
                    <a:lnTo>
                      <a:pt x="417" y="70"/>
                    </a:lnTo>
                    <a:lnTo>
                      <a:pt x="417" y="70"/>
                    </a:lnTo>
                    <a:lnTo>
                      <a:pt x="416" y="78"/>
                    </a:lnTo>
                    <a:lnTo>
                      <a:pt x="416" y="78"/>
                    </a:lnTo>
                    <a:lnTo>
                      <a:pt x="417" y="84"/>
                    </a:lnTo>
                    <a:lnTo>
                      <a:pt x="421" y="90"/>
                    </a:lnTo>
                    <a:lnTo>
                      <a:pt x="424" y="95"/>
                    </a:lnTo>
                    <a:lnTo>
                      <a:pt x="429" y="98"/>
                    </a:lnTo>
                    <a:lnTo>
                      <a:pt x="347" y="298"/>
                    </a:lnTo>
                    <a:lnTo>
                      <a:pt x="347" y="298"/>
                    </a:lnTo>
                    <a:lnTo>
                      <a:pt x="346" y="300"/>
                    </a:lnTo>
                    <a:lnTo>
                      <a:pt x="347" y="303"/>
                    </a:lnTo>
                    <a:lnTo>
                      <a:pt x="346" y="304"/>
                    </a:lnTo>
                    <a:lnTo>
                      <a:pt x="346" y="304"/>
                    </a:lnTo>
                    <a:lnTo>
                      <a:pt x="349" y="310"/>
                    </a:lnTo>
                    <a:lnTo>
                      <a:pt x="354" y="314"/>
                    </a:lnTo>
                    <a:lnTo>
                      <a:pt x="358" y="320"/>
                    </a:lnTo>
                    <a:lnTo>
                      <a:pt x="363" y="324"/>
                    </a:lnTo>
                    <a:lnTo>
                      <a:pt x="370" y="328"/>
                    </a:lnTo>
                    <a:lnTo>
                      <a:pt x="377" y="333"/>
                    </a:lnTo>
                    <a:lnTo>
                      <a:pt x="385" y="336"/>
                    </a:lnTo>
                    <a:lnTo>
                      <a:pt x="394" y="339"/>
                    </a:lnTo>
                    <a:lnTo>
                      <a:pt x="396" y="339"/>
                    </a:lnTo>
                    <a:lnTo>
                      <a:pt x="481" y="339"/>
                    </a:lnTo>
                    <a:lnTo>
                      <a:pt x="483" y="339"/>
                    </a:lnTo>
                    <a:lnTo>
                      <a:pt x="483" y="339"/>
                    </a:lnTo>
                    <a:lnTo>
                      <a:pt x="492" y="336"/>
                    </a:lnTo>
                    <a:lnTo>
                      <a:pt x="499" y="333"/>
                    </a:lnTo>
                    <a:lnTo>
                      <a:pt x="507" y="328"/>
                    </a:lnTo>
                    <a:lnTo>
                      <a:pt x="513" y="324"/>
                    </a:lnTo>
                    <a:lnTo>
                      <a:pt x="519" y="320"/>
                    </a:lnTo>
                    <a:lnTo>
                      <a:pt x="524" y="314"/>
                    </a:lnTo>
                    <a:lnTo>
                      <a:pt x="527" y="310"/>
                    </a:lnTo>
                    <a:lnTo>
                      <a:pt x="531" y="304"/>
                    </a:lnTo>
                    <a:lnTo>
                      <a:pt x="531" y="303"/>
                    </a:lnTo>
                    <a:close/>
                    <a:moveTo>
                      <a:pt x="266" y="15"/>
                    </a:moveTo>
                    <a:lnTo>
                      <a:pt x="266" y="15"/>
                    </a:lnTo>
                    <a:lnTo>
                      <a:pt x="269" y="15"/>
                    </a:lnTo>
                    <a:lnTo>
                      <a:pt x="273" y="17"/>
                    </a:lnTo>
                    <a:lnTo>
                      <a:pt x="275" y="21"/>
                    </a:lnTo>
                    <a:lnTo>
                      <a:pt x="275" y="24"/>
                    </a:lnTo>
                    <a:lnTo>
                      <a:pt x="275" y="24"/>
                    </a:lnTo>
                    <a:lnTo>
                      <a:pt x="275" y="27"/>
                    </a:lnTo>
                    <a:lnTo>
                      <a:pt x="273" y="30"/>
                    </a:lnTo>
                    <a:lnTo>
                      <a:pt x="269" y="33"/>
                    </a:lnTo>
                    <a:lnTo>
                      <a:pt x="266" y="34"/>
                    </a:lnTo>
                    <a:lnTo>
                      <a:pt x="266" y="34"/>
                    </a:lnTo>
                    <a:lnTo>
                      <a:pt x="262" y="33"/>
                    </a:lnTo>
                    <a:lnTo>
                      <a:pt x="260" y="30"/>
                    </a:lnTo>
                    <a:lnTo>
                      <a:pt x="257" y="27"/>
                    </a:lnTo>
                    <a:lnTo>
                      <a:pt x="256" y="24"/>
                    </a:lnTo>
                    <a:lnTo>
                      <a:pt x="256" y="24"/>
                    </a:lnTo>
                    <a:lnTo>
                      <a:pt x="257" y="21"/>
                    </a:lnTo>
                    <a:lnTo>
                      <a:pt x="260" y="17"/>
                    </a:lnTo>
                    <a:lnTo>
                      <a:pt x="262" y="15"/>
                    </a:lnTo>
                    <a:lnTo>
                      <a:pt x="266" y="15"/>
                    </a:lnTo>
                    <a:lnTo>
                      <a:pt x="266" y="15"/>
                    </a:lnTo>
                    <a:close/>
                    <a:moveTo>
                      <a:pt x="134" y="325"/>
                    </a:moveTo>
                    <a:lnTo>
                      <a:pt x="51" y="325"/>
                    </a:lnTo>
                    <a:lnTo>
                      <a:pt x="51" y="325"/>
                    </a:lnTo>
                    <a:lnTo>
                      <a:pt x="41" y="322"/>
                    </a:lnTo>
                    <a:lnTo>
                      <a:pt x="34" y="318"/>
                    </a:lnTo>
                    <a:lnTo>
                      <a:pt x="26" y="313"/>
                    </a:lnTo>
                    <a:lnTo>
                      <a:pt x="21" y="308"/>
                    </a:lnTo>
                    <a:lnTo>
                      <a:pt x="166" y="308"/>
                    </a:lnTo>
                    <a:lnTo>
                      <a:pt x="166" y="308"/>
                    </a:lnTo>
                    <a:lnTo>
                      <a:pt x="159" y="313"/>
                    </a:lnTo>
                    <a:lnTo>
                      <a:pt x="152" y="318"/>
                    </a:lnTo>
                    <a:lnTo>
                      <a:pt x="144" y="322"/>
                    </a:lnTo>
                    <a:lnTo>
                      <a:pt x="134" y="325"/>
                    </a:lnTo>
                    <a:lnTo>
                      <a:pt x="134" y="325"/>
                    </a:lnTo>
                    <a:close/>
                    <a:moveTo>
                      <a:pt x="19" y="294"/>
                    </a:moveTo>
                    <a:lnTo>
                      <a:pt x="93" y="114"/>
                    </a:lnTo>
                    <a:lnTo>
                      <a:pt x="167" y="294"/>
                    </a:lnTo>
                    <a:lnTo>
                      <a:pt x="19" y="294"/>
                    </a:lnTo>
                    <a:close/>
                    <a:moveTo>
                      <a:pt x="270" y="217"/>
                    </a:moveTo>
                    <a:lnTo>
                      <a:pt x="270" y="217"/>
                    </a:lnTo>
                    <a:lnTo>
                      <a:pt x="273" y="227"/>
                    </a:lnTo>
                    <a:lnTo>
                      <a:pt x="275" y="237"/>
                    </a:lnTo>
                    <a:lnTo>
                      <a:pt x="276" y="245"/>
                    </a:lnTo>
                    <a:lnTo>
                      <a:pt x="276" y="255"/>
                    </a:lnTo>
                    <a:lnTo>
                      <a:pt x="276" y="265"/>
                    </a:lnTo>
                    <a:lnTo>
                      <a:pt x="275" y="274"/>
                    </a:lnTo>
                    <a:lnTo>
                      <a:pt x="273" y="283"/>
                    </a:lnTo>
                    <a:lnTo>
                      <a:pt x="270" y="293"/>
                    </a:lnTo>
                    <a:lnTo>
                      <a:pt x="262" y="293"/>
                    </a:lnTo>
                    <a:lnTo>
                      <a:pt x="262" y="293"/>
                    </a:lnTo>
                    <a:lnTo>
                      <a:pt x="259" y="283"/>
                    </a:lnTo>
                    <a:lnTo>
                      <a:pt x="256" y="274"/>
                    </a:lnTo>
                    <a:lnTo>
                      <a:pt x="255" y="265"/>
                    </a:lnTo>
                    <a:lnTo>
                      <a:pt x="255" y="255"/>
                    </a:lnTo>
                    <a:lnTo>
                      <a:pt x="255" y="245"/>
                    </a:lnTo>
                    <a:lnTo>
                      <a:pt x="256" y="237"/>
                    </a:lnTo>
                    <a:lnTo>
                      <a:pt x="259" y="227"/>
                    </a:lnTo>
                    <a:lnTo>
                      <a:pt x="262" y="217"/>
                    </a:lnTo>
                    <a:lnTo>
                      <a:pt x="270" y="217"/>
                    </a:lnTo>
                    <a:close/>
                    <a:moveTo>
                      <a:pt x="331" y="453"/>
                    </a:moveTo>
                    <a:lnTo>
                      <a:pt x="200" y="453"/>
                    </a:lnTo>
                    <a:lnTo>
                      <a:pt x="200" y="443"/>
                    </a:lnTo>
                    <a:lnTo>
                      <a:pt x="331" y="443"/>
                    </a:lnTo>
                    <a:lnTo>
                      <a:pt x="331" y="453"/>
                    </a:lnTo>
                    <a:close/>
                    <a:moveTo>
                      <a:pt x="207" y="429"/>
                    </a:moveTo>
                    <a:lnTo>
                      <a:pt x="207" y="406"/>
                    </a:lnTo>
                    <a:lnTo>
                      <a:pt x="326" y="406"/>
                    </a:lnTo>
                    <a:lnTo>
                      <a:pt x="326" y="429"/>
                    </a:lnTo>
                    <a:lnTo>
                      <a:pt x="207" y="429"/>
                    </a:lnTo>
                    <a:close/>
                    <a:moveTo>
                      <a:pt x="296" y="391"/>
                    </a:moveTo>
                    <a:lnTo>
                      <a:pt x="235" y="391"/>
                    </a:lnTo>
                    <a:lnTo>
                      <a:pt x="235" y="391"/>
                    </a:lnTo>
                    <a:lnTo>
                      <a:pt x="241" y="386"/>
                    </a:lnTo>
                    <a:lnTo>
                      <a:pt x="248" y="380"/>
                    </a:lnTo>
                    <a:lnTo>
                      <a:pt x="252" y="375"/>
                    </a:lnTo>
                    <a:lnTo>
                      <a:pt x="256" y="368"/>
                    </a:lnTo>
                    <a:lnTo>
                      <a:pt x="260" y="362"/>
                    </a:lnTo>
                    <a:lnTo>
                      <a:pt x="262" y="355"/>
                    </a:lnTo>
                    <a:lnTo>
                      <a:pt x="263" y="348"/>
                    </a:lnTo>
                    <a:lnTo>
                      <a:pt x="263" y="341"/>
                    </a:lnTo>
                    <a:lnTo>
                      <a:pt x="263" y="307"/>
                    </a:lnTo>
                    <a:lnTo>
                      <a:pt x="268" y="307"/>
                    </a:lnTo>
                    <a:lnTo>
                      <a:pt x="268" y="341"/>
                    </a:lnTo>
                    <a:lnTo>
                      <a:pt x="268" y="341"/>
                    </a:lnTo>
                    <a:lnTo>
                      <a:pt x="269" y="348"/>
                    </a:lnTo>
                    <a:lnTo>
                      <a:pt x="269" y="354"/>
                    </a:lnTo>
                    <a:lnTo>
                      <a:pt x="272" y="362"/>
                    </a:lnTo>
                    <a:lnTo>
                      <a:pt x="274" y="368"/>
                    </a:lnTo>
                    <a:lnTo>
                      <a:pt x="278" y="375"/>
                    </a:lnTo>
                    <a:lnTo>
                      <a:pt x="282" y="380"/>
                    </a:lnTo>
                    <a:lnTo>
                      <a:pt x="289" y="386"/>
                    </a:lnTo>
                    <a:lnTo>
                      <a:pt x="296" y="391"/>
                    </a:lnTo>
                    <a:lnTo>
                      <a:pt x="296" y="391"/>
                    </a:lnTo>
                    <a:close/>
                    <a:moveTo>
                      <a:pt x="268" y="203"/>
                    </a:moveTo>
                    <a:lnTo>
                      <a:pt x="263" y="203"/>
                    </a:lnTo>
                    <a:lnTo>
                      <a:pt x="263" y="53"/>
                    </a:lnTo>
                    <a:lnTo>
                      <a:pt x="263" y="53"/>
                    </a:lnTo>
                    <a:lnTo>
                      <a:pt x="266" y="53"/>
                    </a:lnTo>
                    <a:lnTo>
                      <a:pt x="266" y="53"/>
                    </a:lnTo>
                    <a:lnTo>
                      <a:pt x="268" y="53"/>
                    </a:lnTo>
                    <a:lnTo>
                      <a:pt x="268" y="203"/>
                    </a:lnTo>
                    <a:close/>
                    <a:moveTo>
                      <a:pt x="512" y="294"/>
                    </a:moveTo>
                    <a:lnTo>
                      <a:pt x="364" y="294"/>
                    </a:lnTo>
                    <a:lnTo>
                      <a:pt x="439" y="114"/>
                    </a:lnTo>
                    <a:lnTo>
                      <a:pt x="512" y="294"/>
                    </a:lnTo>
                    <a:close/>
                    <a:moveTo>
                      <a:pt x="480" y="325"/>
                    </a:moveTo>
                    <a:lnTo>
                      <a:pt x="397" y="325"/>
                    </a:lnTo>
                    <a:lnTo>
                      <a:pt x="397" y="325"/>
                    </a:lnTo>
                    <a:lnTo>
                      <a:pt x="387" y="322"/>
                    </a:lnTo>
                    <a:lnTo>
                      <a:pt x="380" y="318"/>
                    </a:lnTo>
                    <a:lnTo>
                      <a:pt x="372" y="313"/>
                    </a:lnTo>
                    <a:lnTo>
                      <a:pt x="367" y="308"/>
                    </a:lnTo>
                    <a:lnTo>
                      <a:pt x="511" y="308"/>
                    </a:lnTo>
                    <a:lnTo>
                      <a:pt x="511" y="308"/>
                    </a:lnTo>
                    <a:lnTo>
                      <a:pt x="505" y="313"/>
                    </a:lnTo>
                    <a:lnTo>
                      <a:pt x="497" y="318"/>
                    </a:lnTo>
                    <a:lnTo>
                      <a:pt x="490" y="322"/>
                    </a:lnTo>
                    <a:lnTo>
                      <a:pt x="480" y="325"/>
                    </a:lnTo>
                    <a:lnTo>
                      <a:pt x="480" y="3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4176681" y="4901862"/>
              <a:ext cx="1465200" cy="3207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speed"/>
            <p:cNvSpPr txBox="1">
              <a:spLocks noChangeArrowheads="1"/>
            </p:cNvSpPr>
            <p:nvPr/>
          </p:nvSpPr>
          <p:spPr bwMode="auto">
            <a:xfrm>
              <a:off x="4250096" y="4958200"/>
              <a:ext cx="1318378" cy="25294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/>
              <a:r>
                <a:rPr lang="en-US" altLang="ko-KR" sz="2000" dirty="0">
                  <a:latin typeface="Calibri" panose="020F0502020204030204" pitchFamily="34" charset="0"/>
                </a:rPr>
                <a:t>Encapsulation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00416" y="2268587"/>
            <a:ext cx="2083024" cy="495881"/>
            <a:chOff x="3340664" y="2022826"/>
            <a:chExt cx="4688740" cy="684160"/>
          </a:xfrm>
        </p:grpSpPr>
        <p:grpSp>
          <p:nvGrpSpPr>
            <p:cNvPr id="58" name="Group 57"/>
            <p:cNvGrpSpPr/>
            <p:nvPr/>
          </p:nvGrpSpPr>
          <p:grpSpPr>
            <a:xfrm>
              <a:off x="3340664" y="2022826"/>
              <a:ext cx="4688740" cy="684160"/>
              <a:chOff x="6241217" y="2285958"/>
              <a:chExt cx="4688740" cy="858846"/>
            </a:xfrm>
          </p:grpSpPr>
          <p:sp>
            <p:nvSpPr>
              <p:cNvPr id="59" name="Freeform 5"/>
              <p:cNvSpPr>
                <a:spLocks/>
              </p:cNvSpPr>
              <p:nvPr/>
            </p:nvSpPr>
            <p:spPr bwMode="auto">
              <a:xfrm>
                <a:off x="6241217" y="2285958"/>
                <a:ext cx="133523" cy="8588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9" y="0"/>
                  </a:cxn>
                  <a:cxn ang="0">
                    <a:pos x="185" y="2"/>
                  </a:cxn>
                  <a:cxn ang="0">
                    <a:pos x="186" y="7"/>
                  </a:cxn>
                  <a:cxn ang="0">
                    <a:pos x="185" y="13"/>
                  </a:cxn>
                  <a:cxn ang="0">
                    <a:pos x="179" y="15"/>
                  </a:cxn>
                  <a:cxn ang="0">
                    <a:pos x="114" y="15"/>
                  </a:cxn>
                  <a:cxn ang="0">
                    <a:pos x="114" y="935"/>
                  </a:cxn>
                  <a:cxn ang="0">
                    <a:pos x="179" y="935"/>
                  </a:cxn>
                  <a:cxn ang="0">
                    <a:pos x="183" y="936"/>
                  </a:cxn>
                  <a:cxn ang="0">
                    <a:pos x="185" y="943"/>
                  </a:cxn>
                  <a:cxn ang="0">
                    <a:pos x="179" y="953"/>
                  </a:cxn>
                  <a:cxn ang="0">
                    <a:pos x="0" y="953"/>
                  </a:cxn>
                  <a:cxn ang="0">
                    <a:pos x="0" y="0"/>
                  </a:cxn>
                </a:cxnLst>
                <a:rect l="0" t="0" r="r" b="b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800"/>
              </a:p>
            </p:txBody>
          </p:sp>
          <p:sp>
            <p:nvSpPr>
              <p:cNvPr id="60" name="Freeform 59"/>
              <p:cNvSpPr>
                <a:spLocks/>
              </p:cNvSpPr>
              <p:nvPr/>
            </p:nvSpPr>
            <p:spPr bwMode="auto">
              <a:xfrm>
                <a:off x="10793634" y="2285958"/>
                <a:ext cx="136323" cy="858846"/>
              </a:xfrm>
              <a:custGeom>
                <a:avLst/>
                <a:gdLst/>
                <a:ahLst/>
                <a:cxnLst>
                  <a:cxn ang="0">
                    <a:pos x="77" y="15"/>
                  </a:cxn>
                  <a:cxn ang="0">
                    <a:pos x="8" y="15"/>
                  </a:cxn>
                  <a:cxn ang="0">
                    <a:pos x="4" y="8"/>
                  </a:cxn>
                  <a:cxn ang="0">
                    <a:pos x="8" y="0"/>
                  </a:cxn>
                  <a:cxn ang="0">
                    <a:pos x="190" y="0"/>
                  </a:cxn>
                  <a:cxn ang="0">
                    <a:pos x="190" y="953"/>
                  </a:cxn>
                  <a:cxn ang="0">
                    <a:pos x="8" y="953"/>
                  </a:cxn>
                  <a:cxn ang="0">
                    <a:pos x="2" y="950"/>
                  </a:cxn>
                  <a:cxn ang="0">
                    <a:pos x="0" y="944"/>
                  </a:cxn>
                  <a:cxn ang="0">
                    <a:pos x="2" y="937"/>
                  </a:cxn>
                  <a:cxn ang="0">
                    <a:pos x="8" y="935"/>
                  </a:cxn>
                  <a:cxn ang="0">
                    <a:pos x="77" y="935"/>
                  </a:cxn>
                  <a:cxn ang="0">
                    <a:pos x="77" y="15"/>
                  </a:cxn>
                </a:cxnLst>
                <a:rect l="0" t="0" r="r" b="b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800"/>
              </a:p>
            </p:txBody>
          </p:sp>
        </p:grpSp>
        <p:sp>
          <p:nvSpPr>
            <p:cNvPr id="61" name="speed"/>
            <p:cNvSpPr txBox="1">
              <a:spLocks noChangeArrowheads="1"/>
            </p:cNvSpPr>
            <p:nvPr/>
          </p:nvSpPr>
          <p:spPr bwMode="auto">
            <a:xfrm>
              <a:off x="3625080" y="2111203"/>
              <a:ext cx="4268001" cy="53503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ko-KR" altLang="en-US" sz="2800" b="1" dirty="0">
                  <a:solidFill>
                    <a:srgbClr val="FF8A00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특징</a:t>
              </a:r>
              <a:endParaRPr lang="en-US" altLang="ko-KR" sz="2800" b="1" dirty="0">
                <a:solidFill>
                  <a:srgbClr val="FF8A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3" name="Group 66">
            <a:extLst>
              <a:ext uri="{FF2B5EF4-FFF2-40B4-BE49-F238E27FC236}">
                <a16:creationId xmlns:a16="http://schemas.microsoft.com/office/drawing/2014/main" id="{A0125463-BC67-4E99-B3A2-799A5EC4D81F}"/>
              </a:ext>
            </a:extLst>
          </p:cNvPr>
          <p:cNvGrpSpPr/>
          <p:nvPr/>
        </p:nvGrpSpPr>
        <p:grpSpPr>
          <a:xfrm>
            <a:off x="6333171" y="3083140"/>
            <a:ext cx="1649016" cy="2156516"/>
            <a:chOff x="5920154" y="3277429"/>
            <a:chExt cx="1465384" cy="1945221"/>
          </a:xfrm>
        </p:grpSpPr>
        <p:grpSp>
          <p:nvGrpSpPr>
            <p:cNvPr id="68" name="Group 21">
              <a:extLst>
                <a:ext uri="{FF2B5EF4-FFF2-40B4-BE49-F238E27FC236}">
                  <a16:creationId xmlns:a16="http://schemas.microsoft.com/office/drawing/2014/main" id="{AF772A47-FE9F-4269-B8A7-9FEEF37C15F5}"/>
                </a:ext>
              </a:extLst>
            </p:cNvPr>
            <p:cNvGrpSpPr/>
            <p:nvPr/>
          </p:nvGrpSpPr>
          <p:grpSpPr>
            <a:xfrm>
              <a:off x="5920154" y="3277429"/>
              <a:ext cx="1465384" cy="1465384"/>
              <a:chOff x="8741934" y="4445876"/>
              <a:chExt cx="1002200" cy="1002200"/>
            </a:xfrm>
          </p:grpSpPr>
          <p:sp>
            <p:nvSpPr>
              <p:cNvPr id="72" name="Oval 22">
                <a:extLst>
                  <a:ext uri="{FF2B5EF4-FFF2-40B4-BE49-F238E27FC236}">
                    <a16:creationId xmlns:a16="http://schemas.microsoft.com/office/drawing/2014/main" id="{567AD845-5915-4484-9F10-D49F7E7F7EAB}"/>
                  </a:ext>
                </a:extLst>
              </p:cNvPr>
              <p:cNvSpPr/>
              <p:nvPr/>
            </p:nvSpPr>
            <p:spPr>
              <a:xfrm>
                <a:off x="8741934" y="4445876"/>
                <a:ext cx="1002200" cy="1002200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73" name="Group 23">
                <a:extLst>
                  <a:ext uri="{FF2B5EF4-FFF2-40B4-BE49-F238E27FC236}">
                    <a16:creationId xmlns:a16="http://schemas.microsoft.com/office/drawing/2014/main" id="{7055C2EC-B203-4AF7-9EA4-A74708020D64}"/>
                  </a:ext>
                </a:extLst>
              </p:cNvPr>
              <p:cNvGrpSpPr/>
              <p:nvPr/>
            </p:nvGrpSpPr>
            <p:grpSpPr>
              <a:xfrm>
                <a:off x="9020434" y="4649336"/>
                <a:ext cx="445200" cy="574260"/>
                <a:chOff x="8693150" y="3081338"/>
                <a:chExt cx="596901" cy="769938"/>
              </a:xfrm>
              <a:solidFill>
                <a:schemeClr val="bg1"/>
              </a:solidFill>
            </p:grpSpPr>
            <p:sp>
              <p:nvSpPr>
                <p:cNvPr id="74" name="Freeform 24">
                  <a:extLst>
                    <a:ext uri="{FF2B5EF4-FFF2-40B4-BE49-F238E27FC236}">
                      <a16:creationId xmlns:a16="http://schemas.microsoft.com/office/drawing/2014/main" id="{29676513-6359-4D03-A3D9-CD50BF0A54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93150" y="3081338"/>
                  <a:ext cx="508000" cy="769938"/>
                </a:xfrm>
                <a:custGeom>
                  <a:avLst/>
                  <a:gdLst>
                    <a:gd name="T0" fmla="*/ 217 w 320"/>
                    <a:gd name="T1" fmla="*/ 57 h 485"/>
                    <a:gd name="T2" fmla="*/ 181 w 320"/>
                    <a:gd name="T3" fmla="*/ 43 h 485"/>
                    <a:gd name="T4" fmla="*/ 182 w 320"/>
                    <a:gd name="T5" fmla="*/ 34 h 485"/>
                    <a:gd name="T6" fmla="*/ 182 w 320"/>
                    <a:gd name="T7" fmla="*/ 24 h 485"/>
                    <a:gd name="T8" fmla="*/ 173 w 320"/>
                    <a:gd name="T9" fmla="*/ 8 h 485"/>
                    <a:gd name="T10" fmla="*/ 159 w 320"/>
                    <a:gd name="T11" fmla="*/ 1 h 485"/>
                    <a:gd name="T12" fmla="*/ 154 w 320"/>
                    <a:gd name="T13" fmla="*/ 0 h 485"/>
                    <a:gd name="T14" fmla="*/ 147 w 320"/>
                    <a:gd name="T15" fmla="*/ 1 h 485"/>
                    <a:gd name="T16" fmla="*/ 133 w 320"/>
                    <a:gd name="T17" fmla="*/ 8 h 485"/>
                    <a:gd name="T18" fmla="*/ 125 w 320"/>
                    <a:gd name="T19" fmla="*/ 24 h 485"/>
                    <a:gd name="T20" fmla="*/ 125 w 320"/>
                    <a:gd name="T21" fmla="*/ 34 h 485"/>
                    <a:gd name="T22" fmla="*/ 106 w 320"/>
                    <a:gd name="T23" fmla="*/ 43 h 485"/>
                    <a:gd name="T24" fmla="*/ 92 w 320"/>
                    <a:gd name="T25" fmla="*/ 63 h 485"/>
                    <a:gd name="T26" fmla="*/ 16 w 320"/>
                    <a:gd name="T27" fmla="*/ 63 h 485"/>
                    <a:gd name="T28" fmla="*/ 6 w 320"/>
                    <a:gd name="T29" fmla="*/ 68 h 485"/>
                    <a:gd name="T30" fmla="*/ 0 w 320"/>
                    <a:gd name="T31" fmla="*/ 79 h 485"/>
                    <a:gd name="T32" fmla="*/ 1 w 320"/>
                    <a:gd name="T33" fmla="*/ 475 h 485"/>
                    <a:gd name="T34" fmla="*/ 16 w 320"/>
                    <a:gd name="T35" fmla="*/ 485 h 485"/>
                    <a:gd name="T36" fmla="*/ 310 w 320"/>
                    <a:gd name="T37" fmla="*/ 484 h 485"/>
                    <a:gd name="T38" fmla="*/ 320 w 320"/>
                    <a:gd name="T39" fmla="*/ 470 h 485"/>
                    <a:gd name="T40" fmla="*/ 319 w 320"/>
                    <a:gd name="T41" fmla="*/ 73 h 485"/>
                    <a:gd name="T42" fmla="*/ 305 w 320"/>
                    <a:gd name="T43" fmla="*/ 63 h 485"/>
                    <a:gd name="T44" fmla="*/ 134 w 320"/>
                    <a:gd name="T45" fmla="*/ 57 h 485"/>
                    <a:gd name="T46" fmla="*/ 144 w 320"/>
                    <a:gd name="T47" fmla="*/ 40 h 485"/>
                    <a:gd name="T48" fmla="*/ 138 w 320"/>
                    <a:gd name="T49" fmla="*/ 29 h 485"/>
                    <a:gd name="T50" fmla="*/ 143 w 320"/>
                    <a:gd name="T51" fmla="*/ 18 h 485"/>
                    <a:gd name="T52" fmla="*/ 154 w 320"/>
                    <a:gd name="T53" fmla="*/ 15 h 485"/>
                    <a:gd name="T54" fmla="*/ 163 w 320"/>
                    <a:gd name="T55" fmla="*/ 18 h 485"/>
                    <a:gd name="T56" fmla="*/ 168 w 320"/>
                    <a:gd name="T57" fmla="*/ 29 h 485"/>
                    <a:gd name="T58" fmla="*/ 162 w 320"/>
                    <a:gd name="T59" fmla="*/ 40 h 485"/>
                    <a:gd name="T60" fmla="*/ 203 w 320"/>
                    <a:gd name="T61" fmla="*/ 57 h 485"/>
                    <a:gd name="T62" fmla="*/ 106 w 320"/>
                    <a:gd name="T63" fmla="*/ 57 h 485"/>
                    <a:gd name="T64" fmla="*/ 217 w 320"/>
                    <a:gd name="T65" fmla="*/ 113 h 485"/>
                    <a:gd name="T66" fmla="*/ 279 w 320"/>
                    <a:gd name="T67" fmla="*/ 440 h 485"/>
                    <a:gd name="T68" fmla="*/ 92 w 320"/>
                    <a:gd name="T69" fmla="*/ 102 h 485"/>
                    <a:gd name="T70" fmla="*/ 306 w 320"/>
                    <a:gd name="T71" fmla="*/ 470 h 485"/>
                    <a:gd name="T72" fmla="*/ 304 w 320"/>
                    <a:gd name="T73" fmla="*/ 471 h 485"/>
                    <a:gd name="T74" fmla="*/ 15 w 320"/>
                    <a:gd name="T75" fmla="*/ 471 h 485"/>
                    <a:gd name="T76" fmla="*/ 15 w 320"/>
                    <a:gd name="T77" fmla="*/ 79 h 485"/>
                    <a:gd name="T78" fmla="*/ 16 w 320"/>
                    <a:gd name="T79" fmla="*/ 78 h 485"/>
                    <a:gd name="T80" fmla="*/ 92 w 320"/>
                    <a:gd name="T81" fmla="*/ 88 h 485"/>
                    <a:gd name="T82" fmla="*/ 293 w 320"/>
                    <a:gd name="T83" fmla="*/ 454 h 485"/>
                    <a:gd name="T84" fmla="*/ 217 w 320"/>
                    <a:gd name="T85" fmla="*/ 78 h 485"/>
                    <a:gd name="T86" fmla="*/ 306 w 320"/>
                    <a:gd name="T87" fmla="*/ 78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20" h="485">
                      <a:moveTo>
                        <a:pt x="305" y="63"/>
                      </a:moveTo>
                      <a:lnTo>
                        <a:pt x="217" y="63"/>
                      </a:lnTo>
                      <a:lnTo>
                        <a:pt x="217" y="57"/>
                      </a:lnTo>
                      <a:lnTo>
                        <a:pt x="217" y="43"/>
                      </a:lnTo>
                      <a:lnTo>
                        <a:pt x="203" y="43"/>
                      </a:lnTo>
                      <a:lnTo>
                        <a:pt x="181" y="43"/>
                      </a:lnTo>
                      <a:lnTo>
                        <a:pt x="179" y="40"/>
                      </a:lnTo>
                      <a:lnTo>
                        <a:pt x="179" y="40"/>
                      </a:lnTo>
                      <a:lnTo>
                        <a:pt x="182" y="34"/>
                      </a:lnTo>
                      <a:lnTo>
                        <a:pt x="182" y="29"/>
                      </a:lnTo>
                      <a:lnTo>
                        <a:pt x="182" y="29"/>
                      </a:lnTo>
                      <a:lnTo>
                        <a:pt x="182" y="24"/>
                      </a:lnTo>
                      <a:lnTo>
                        <a:pt x="179" y="18"/>
                      </a:lnTo>
                      <a:lnTo>
                        <a:pt x="177" y="13"/>
                      </a:lnTo>
                      <a:lnTo>
                        <a:pt x="173" y="8"/>
                      </a:lnTo>
                      <a:lnTo>
                        <a:pt x="169" y="5"/>
                      </a:lnTo>
                      <a:lnTo>
                        <a:pt x="164" y="3"/>
                      </a:lnTo>
                      <a:lnTo>
                        <a:pt x="159" y="1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47" y="1"/>
                      </a:lnTo>
                      <a:lnTo>
                        <a:pt x="142" y="3"/>
                      </a:lnTo>
                      <a:lnTo>
                        <a:pt x="137" y="5"/>
                      </a:lnTo>
                      <a:lnTo>
                        <a:pt x="133" y="8"/>
                      </a:lnTo>
                      <a:lnTo>
                        <a:pt x="130" y="13"/>
                      </a:lnTo>
                      <a:lnTo>
                        <a:pt x="127" y="18"/>
                      </a:lnTo>
                      <a:lnTo>
                        <a:pt x="125" y="24"/>
                      </a:lnTo>
                      <a:lnTo>
                        <a:pt x="124" y="29"/>
                      </a:lnTo>
                      <a:lnTo>
                        <a:pt x="124" y="29"/>
                      </a:lnTo>
                      <a:lnTo>
                        <a:pt x="125" y="34"/>
                      </a:lnTo>
                      <a:lnTo>
                        <a:pt x="127" y="40"/>
                      </a:lnTo>
                      <a:lnTo>
                        <a:pt x="125" y="43"/>
                      </a:lnTo>
                      <a:lnTo>
                        <a:pt x="106" y="43"/>
                      </a:lnTo>
                      <a:lnTo>
                        <a:pt x="92" y="43"/>
                      </a:lnTo>
                      <a:lnTo>
                        <a:pt x="92" y="57"/>
                      </a:lnTo>
                      <a:lnTo>
                        <a:pt x="92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0" y="65"/>
                      </a:lnTo>
                      <a:lnTo>
                        <a:pt x="6" y="68"/>
                      </a:lnTo>
                      <a:lnTo>
                        <a:pt x="6" y="68"/>
                      </a:lnTo>
                      <a:lnTo>
                        <a:pt x="2" y="72"/>
                      </a:lnTo>
                      <a:lnTo>
                        <a:pt x="0" y="79"/>
                      </a:lnTo>
                      <a:lnTo>
                        <a:pt x="0" y="470"/>
                      </a:lnTo>
                      <a:lnTo>
                        <a:pt x="0" y="470"/>
                      </a:lnTo>
                      <a:lnTo>
                        <a:pt x="1" y="475"/>
                      </a:lnTo>
                      <a:lnTo>
                        <a:pt x="5" y="480"/>
                      </a:lnTo>
                      <a:lnTo>
                        <a:pt x="10" y="484"/>
                      </a:lnTo>
                      <a:lnTo>
                        <a:pt x="16" y="485"/>
                      </a:lnTo>
                      <a:lnTo>
                        <a:pt x="304" y="485"/>
                      </a:lnTo>
                      <a:lnTo>
                        <a:pt x="304" y="485"/>
                      </a:lnTo>
                      <a:lnTo>
                        <a:pt x="310" y="484"/>
                      </a:lnTo>
                      <a:lnTo>
                        <a:pt x="316" y="480"/>
                      </a:lnTo>
                      <a:lnTo>
                        <a:pt x="319" y="476"/>
                      </a:lnTo>
                      <a:lnTo>
                        <a:pt x="320" y="470"/>
                      </a:lnTo>
                      <a:lnTo>
                        <a:pt x="320" y="79"/>
                      </a:lnTo>
                      <a:lnTo>
                        <a:pt x="320" y="79"/>
                      </a:lnTo>
                      <a:lnTo>
                        <a:pt x="319" y="73"/>
                      </a:lnTo>
                      <a:lnTo>
                        <a:pt x="316" y="68"/>
                      </a:lnTo>
                      <a:lnTo>
                        <a:pt x="310" y="65"/>
                      </a:lnTo>
                      <a:lnTo>
                        <a:pt x="305" y="63"/>
                      </a:lnTo>
                      <a:lnTo>
                        <a:pt x="305" y="63"/>
                      </a:lnTo>
                      <a:close/>
                      <a:moveTo>
                        <a:pt x="106" y="57"/>
                      </a:moveTo>
                      <a:lnTo>
                        <a:pt x="134" y="57"/>
                      </a:lnTo>
                      <a:lnTo>
                        <a:pt x="137" y="52"/>
                      </a:lnTo>
                      <a:lnTo>
                        <a:pt x="144" y="40"/>
                      </a:lnTo>
                      <a:lnTo>
                        <a:pt x="144" y="40"/>
                      </a:lnTo>
                      <a:lnTo>
                        <a:pt x="141" y="34"/>
                      </a:lnTo>
                      <a:lnTo>
                        <a:pt x="140" y="32"/>
                      </a:lnTo>
                      <a:lnTo>
                        <a:pt x="138" y="29"/>
                      </a:lnTo>
                      <a:lnTo>
                        <a:pt x="138" y="29"/>
                      </a:lnTo>
                      <a:lnTo>
                        <a:pt x="140" y="24"/>
                      </a:lnTo>
                      <a:lnTo>
                        <a:pt x="143" y="18"/>
                      </a:lnTo>
                      <a:lnTo>
                        <a:pt x="147" y="16"/>
                      </a:lnTo>
                      <a:lnTo>
                        <a:pt x="154" y="15"/>
                      </a:lnTo>
                      <a:lnTo>
                        <a:pt x="154" y="15"/>
                      </a:lnTo>
                      <a:lnTo>
                        <a:pt x="154" y="15"/>
                      </a:lnTo>
                      <a:lnTo>
                        <a:pt x="159" y="16"/>
                      </a:lnTo>
                      <a:lnTo>
                        <a:pt x="163" y="18"/>
                      </a:lnTo>
                      <a:lnTo>
                        <a:pt x="167" y="24"/>
                      </a:lnTo>
                      <a:lnTo>
                        <a:pt x="168" y="29"/>
                      </a:lnTo>
                      <a:lnTo>
                        <a:pt x="168" y="29"/>
                      </a:lnTo>
                      <a:lnTo>
                        <a:pt x="168" y="32"/>
                      </a:lnTo>
                      <a:lnTo>
                        <a:pt x="167" y="34"/>
                      </a:lnTo>
                      <a:lnTo>
                        <a:pt x="162" y="40"/>
                      </a:lnTo>
                      <a:lnTo>
                        <a:pt x="170" y="52"/>
                      </a:lnTo>
                      <a:lnTo>
                        <a:pt x="173" y="57"/>
                      </a:lnTo>
                      <a:lnTo>
                        <a:pt x="203" y="57"/>
                      </a:lnTo>
                      <a:lnTo>
                        <a:pt x="203" y="98"/>
                      </a:lnTo>
                      <a:lnTo>
                        <a:pt x="106" y="98"/>
                      </a:lnTo>
                      <a:lnTo>
                        <a:pt x="106" y="57"/>
                      </a:lnTo>
                      <a:close/>
                      <a:moveTo>
                        <a:pt x="106" y="113"/>
                      </a:moveTo>
                      <a:lnTo>
                        <a:pt x="203" y="113"/>
                      </a:lnTo>
                      <a:lnTo>
                        <a:pt x="217" y="113"/>
                      </a:lnTo>
                      <a:lnTo>
                        <a:pt x="217" y="102"/>
                      </a:lnTo>
                      <a:lnTo>
                        <a:pt x="279" y="102"/>
                      </a:lnTo>
                      <a:lnTo>
                        <a:pt x="279" y="440"/>
                      </a:lnTo>
                      <a:lnTo>
                        <a:pt x="44" y="440"/>
                      </a:lnTo>
                      <a:lnTo>
                        <a:pt x="44" y="102"/>
                      </a:lnTo>
                      <a:lnTo>
                        <a:pt x="92" y="102"/>
                      </a:lnTo>
                      <a:lnTo>
                        <a:pt x="92" y="113"/>
                      </a:lnTo>
                      <a:lnTo>
                        <a:pt x="106" y="113"/>
                      </a:lnTo>
                      <a:close/>
                      <a:moveTo>
                        <a:pt x="306" y="470"/>
                      </a:moveTo>
                      <a:lnTo>
                        <a:pt x="306" y="470"/>
                      </a:lnTo>
                      <a:lnTo>
                        <a:pt x="305" y="471"/>
                      </a:lnTo>
                      <a:lnTo>
                        <a:pt x="304" y="471"/>
                      </a:lnTo>
                      <a:lnTo>
                        <a:pt x="16" y="471"/>
                      </a:lnTo>
                      <a:lnTo>
                        <a:pt x="16" y="471"/>
                      </a:lnTo>
                      <a:lnTo>
                        <a:pt x="15" y="471"/>
                      </a:lnTo>
                      <a:lnTo>
                        <a:pt x="14" y="470"/>
                      </a:lnTo>
                      <a:lnTo>
                        <a:pt x="15" y="79"/>
                      </a:lnTo>
                      <a:lnTo>
                        <a:pt x="15" y="79"/>
                      </a:lnTo>
                      <a:lnTo>
                        <a:pt x="15" y="78"/>
                      </a:lnTo>
                      <a:lnTo>
                        <a:pt x="15" y="78"/>
                      </a:lnTo>
                      <a:lnTo>
                        <a:pt x="16" y="78"/>
                      </a:lnTo>
                      <a:lnTo>
                        <a:pt x="16" y="78"/>
                      </a:lnTo>
                      <a:lnTo>
                        <a:pt x="92" y="78"/>
                      </a:lnTo>
                      <a:lnTo>
                        <a:pt x="92" y="88"/>
                      </a:lnTo>
                      <a:lnTo>
                        <a:pt x="30" y="88"/>
                      </a:lnTo>
                      <a:lnTo>
                        <a:pt x="29" y="454"/>
                      </a:lnTo>
                      <a:lnTo>
                        <a:pt x="293" y="454"/>
                      </a:lnTo>
                      <a:lnTo>
                        <a:pt x="293" y="88"/>
                      </a:lnTo>
                      <a:lnTo>
                        <a:pt x="217" y="88"/>
                      </a:lnTo>
                      <a:lnTo>
                        <a:pt x="217" y="78"/>
                      </a:lnTo>
                      <a:lnTo>
                        <a:pt x="305" y="78"/>
                      </a:lnTo>
                      <a:lnTo>
                        <a:pt x="305" y="78"/>
                      </a:lnTo>
                      <a:lnTo>
                        <a:pt x="306" y="78"/>
                      </a:lnTo>
                      <a:lnTo>
                        <a:pt x="306" y="79"/>
                      </a:lnTo>
                      <a:lnTo>
                        <a:pt x="306" y="4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75" name="Freeform 25">
                  <a:extLst>
                    <a:ext uri="{FF2B5EF4-FFF2-40B4-BE49-F238E27FC236}">
                      <a16:creationId xmlns:a16="http://schemas.microsoft.com/office/drawing/2014/main" id="{099B62FF-F2F9-4D8C-8C87-7394D012C3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4925" y="3116263"/>
                  <a:ext cx="22225" cy="20638"/>
                </a:xfrm>
                <a:custGeom>
                  <a:avLst/>
                  <a:gdLst>
                    <a:gd name="T0" fmla="*/ 8 w 14"/>
                    <a:gd name="T1" fmla="*/ 0 h 13"/>
                    <a:gd name="T2" fmla="*/ 8 w 14"/>
                    <a:gd name="T3" fmla="*/ 0 h 13"/>
                    <a:gd name="T4" fmla="*/ 4 w 14"/>
                    <a:gd name="T5" fmla="*/ 0 h 13"/>
                    <a:gd name="T6" fmla="*/ 2 w 14"/>
                    <a:gd name="T7" fmla="*/ 2 h 13"/>
                    <a:gd name="T8" fmla="*/ 1 w 14"/>
                    <a:gd name="T9" fmla="*/ 4 h 13"/>
                    <a:gd name="T10" fmla="*/ 0 w 14"/>
                    <a:gd name="T11" fmla="*/ 7 h 13"/>
                    <a:gd name="T12" fmla="*/ 0 w 14"/>
                    <a:gd name="T13" fmla="*/ 7 h 13"/>
                    <a:gd name="T14" fmla="*/ 1 w 14"/>
                    <a:gd name="T15" fmla="*/ 9 h 13"/>
                    <a:gd name="T16" fmla="*/ 2 w 14"/>
                    <a:gd name="T17" fmla="*/ 11 h 13"/>
                    <a:gd name="T18" fmla="*/ 4 w 14"/>
                    <a:gd name="T19" fmla="*/ 13 h 13"/>
                    <a:gd name="T20" fmla="*/ 8 w 14"/>
                    <a:gd name="T21" fmla="*/ 13 h 13"/>
                    <a:gd name="T22" fmla="*/ 8 w 14"/>
                    <a:gd name="T23" fmla="*/ 13 h 13"/>
                    <a:gd name="T24" fmla="*/ 8 w 14"/>
                    <a:gd name="T25" fmla="*/ 13 h 13"/>
                    <a:gd name="T26" fmla="*/ 8 w 14"/>
                    <a:gd name="T27" fmla="*/ 13 h 13"/>
                    <a:gd name="T28" fmla="*/ 10 w 14"/>
                    <a:gd name="T29" fmla="*/ 13 h 13"/>
                    <a:gd name="T30" fmla="*/ 12 w 14"/>
                    <a:gd name="T31" fmla="*/ 11 h 13"/>
                    <a:gd name="T32" fmla="*/ 13 w 14"/>
                    <a:gd name="T33" fmla="*/ 9 h 13"/>
                    <a:gd name="T34" fmla="*/ 14 w 14"/>
                    <a:gd name="T35" fmla="*/ 7 h 13"/>
                    <a:gd name="T36" fmla="*/ 14 w 14"/>
                    <a:gd name="T37" fmla="*/ 7 h 13"/>
                    <a:gd name="T38" fmla="*/ 13 w 14"/>
                    <a:gd name="T39" fmla="*/ 4 h 13"/>
                    <a:gd name="T40" fmla="*/ 12 w 14"/>
                    <a:gd name="T41" fmla="*/ 2 h 13"/>
                    <a:gd name="T42" fmla="*/ 10 w 14"/>
                    <a:gd name="T43" fmla="*/ 0 h 13"/>
                    <a:gd name="T44" fmla="*/ 8 w 14"/>
                    <a:gd name="T45" fmla="*/ 0 h 13"/>
                    <a:gd name="T46" fmla="*/ 8 w 14"/>
                    <a:gd name="T4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13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1" y="9"/>
                      </a:lnTo>
                      <a:lnTo>
                        <a:pt x="2" y="11"/>
                      </a:lnTo>
                      <a:lnTo>
                        <a:pt x="4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10" y="13"/>
                      </a:lnTo>
                      <a:lnTo>
                        <a:pt x="12" y="11"/>
                      </a:lnTo>
                      <a:lnTo>
                        <a:pt x="13" y="9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3" y="4"/>
                      </a:lnTo>
                      <a:lnTo>
                        <a:pt x="12" y="2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76" name="Rectangle 26">
                  <a:extLst>
                    <a:ext uri="{FF2B5EF4-FFF2-40B4-BE49-F238E27FC236}">
                      <a16:creationId xmlns:a16="http://schemas.microsoft.com/office/drawing/2014/main" id="{6EF865E1-3A18-4A9E-8279-9ADC5EA962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66188" y="3378200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77" name="Freeform 27">
                  <a:extLst>
                    <a:ext uri="{FF2B5EF4-FFF2-40B4-BE49-F238E27FC236}">
                      <a16:creationId xmlns:a16="http://schemas.microsoft.com/office/drawing/2014/main" id="{F3FC9B2F-D9A8-468D-AE03-F346D87A74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97925" y="3362325"/>
                  <a:ext cx="53975" cy="52388"/>
                </a:xfrm>
                <a:custGeom>
                  <a:avLst/>
                  <a:gdLst>
                    <a:gd name="T0" fmla="*/ 0 w 34"/>
                    <a:gd name="T1" fmla="*/ 33 h 33"/>
                    <a:gd name="T2" fmla="*/ 34 w 34"/>
                    <a:gd name="T3" fmla="*/ 33 h 33"/>
                    <a:gd name="T4" fmla="*/ 34 w 34"/>
                    <a:gd name="T5" fmla="*/ 0 h 33"/>
                    <a:gd name="T6" fmla="*/ 0 w 34"/>
                    <a:gd name="T7" fmla="*/ 0 h 33"/>
                    <a:gd name="T8" fmla="*/ 0 w 34"/>
                    <a:gd name="T9" fmla="*/ 33 h 33"/>
                    <a:gd name="T10" fmla="*/ 14 w 34"/>
                    <a:gd name="T11" fmla="*/ 14 h 33"/>
                    <a:gd name="T12" fmla="*/ 20 w 34"/>
                    <a:gd name="T13" fmla="*/ 14 h 33"/>
                    <a:gd name="T14" fmla="*/ 20 w 34"/>
                    <a:gd name="T15" fmla="*/ 19 h 33"/>
                    <a:gd name="T16" fmla="*/ 14 w 34"/>
                    <a:gd name="T17" fmla="*/ 19 h 33"/>
                    <a:gd name="T18" fmla="*/ 14 w 34"/>
                    <a:gd name="T19" fmla="*/ 14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3">
                      <a:moveTo>
                        <a:pt x="0" y="33"/>
                      </a:moveTo>
                      <a:lnTo>
                        <a:pt x="34" y="33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3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9"/>
                      </a:lnTo>
                      <a:lnTo>
                        <a:pt x="14" y="19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78" name="Rectangle 28">
                  <a:extLst>
                    <a:ext uri="{FF2B5EF4-FFF2-40B4-BE49-F238E27FC236}">
                      <a16:creationId xmlns:a16="http://schemas.microsoft.com/office/drawing/2014/main" id="{AAC63473-1EB5-436B-A9F4-CDBE143FBB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66188" y="3452813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79" name="Freeform 29">
                  <a:extLst>
                    <a:ext uri="{FF2B5EF4-FFF2-40B4-BE49-F238E27FC236}">
                      <a16:creationId xmlns:a16="http://schemas.microsoft.com/office/drawing/2014/main" id="{DCEDB933-7B6C-474B-B296-E72E9243D70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97925" y="3436938"/>
                  <a:ext cx="53975" cy="53975"/>
                </a:xfrm>
                <a:custGeom>
                  <a:avLst/>
                  <a:gdLst>
                    <a:gd name="T0" fmla="*/ 0 w 34"/>
                    <a:gd name="T1" fmla="*/ 34 h 34"/>
                    <a:gd name="T2" fmla="*/ 34 w 34"/>
                    <a:gd name="T3" fmla="*/ 34 h 34"/>
                    <a:gd name="T4" fmla="*/ 34 w 34"/>
                    <a:gd name="T5" fmla="*/ 0 h 34"/>
                    <a:gd name="T6" fmla="*/ 0 w 34"/>
                    <a:gd name="T7" fmla="*/ 0 h 34"/>
                    <a:gd name="T8" fmla="*/ 0 w 34"/>
                    <a:gd name="T9" fmla="*/ 34 h 34"/>
                    <a:gd name="T10" fmla="*/ 14 w 34"/>
                    <a:gd name="T11" fmla="*/ 14 h 34"/>
                    <a:gd name="T12" fmla="*/ 20 w 34"/>
                    <a:gd name="T13" fmla="*/ 14 h 34"/>
                    <a:gd name="T14" fmla="*/ 20 w 34"/>
                    <a:gd name="T15" fmla="*/ 19 h 34"/>
                    <a:gd name="T16" fmla="*/ 14 w 34"/>
                    <a:gd name="T17" fmla="*/ 19 h 34"/>
                    <a:gd name="T18" fmla="*/ 14 w 34"/>
                    <a:gd name="T19" fmla="*/ 1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4">
                      <a:moveTo>
                        <a:pt x="0" y="34"/>
                      </a:moveTo>
                      <a:lnTo>
                        <a:pt x="34" y="34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9"/>
                      </a:lnTo>
                      <a:lnTo>
                        <a:pt x="14" y="19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0" name="Rectangle 30">
                  <a:extLst>
                    <a:ext uri="{FF2B5EF4-FFF2-40B4-BE49-F238E27FC236}">
                      <a16:creationId xmlns:a16="http://schemas.microsoft.com/office/drawing/2014/main" id="{7CB7578C-0E04-4482-9684-A799F3E3C4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66188" y="3527425"/>
                  <a:ext cx="222250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1" name="Freeform 31">
                  <a:extLst>
                    <a:ext uri="{FF2B5EF4-FFF2-40B4-BE49-F238E27FC236}">
                      <a16:creationId xmlns:a16="http://schemas.microsoft.com/office/drawing/2014/main" id="{2201AF64-7DA6-4D77-BD4E-76915260CD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97925" y="3513138"/>
                  <a:ext cx="53975" cy="50800"/>
                </a:xfrm>
                <a:custGeom>
                  <a:avLst/>
                  <a:gdLst>
                    <a:gd name="T0" fmla="*/ 0 w 34"/>
                    <a:gd name="T1" fmla="*/ 32 h 32"/>
                    <a:gd name="T2" fmla="*/ 34 w 34"/>
                    <a:gd name="T3" fmla="*/ 32 h 32"/>
                    <a:gd name="T4" fmla="*/ 34 w 34"/>
                    <a:gd name="T5" fmla="*/ 0 h 32"/>
                    <a:gd name="T6" fmla="*/ 0 w 34"/>
                    <a:gd name="T7" fmla="*/ 0 h 32"/>
                    <a:gd name="T8" fmla="*/ 0 w 34"/>
                    <a:gd name="T9" fmla="*/ 32 h 32"/>
                    <a:gd name="T10" fmla="*/ 14 w 34"/>
                    <a:gd name="T11" fmla="*/ 14 h 32"/>
                    <a:gd name="T12" fmla="*/ 20 w 34"/>
                    <a:gd name="T13" fmla="*/ 14 h 32"/>
                    <a:gd name="T14" fmla="*/ 20 w 34"/>
                    <a:gd name="T15" fmla="*/ 18 h 32"/>
                    <a:gd name="T16" fmla="*/ 14 w 34"/>
                    <a:gd name="T17" fmla="*/ 18 h 32"/>
                    <a:gd name="T18" fmla="*/ 14 w 34"/>
                    <a:gd name="T19" fmla="*/ 1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2">
                      <a:moveTo>
                        <a:pt x="0" y="32"/>
                      </a:moveTo>
                      <a:lnTo>
                        <a:pt x="34" y="32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2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8"/>
                      </a:lnTo>
                      <a:lnTo>
                        <a:pt x="14" y="18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2" name="Rectangle 32">
                  <a:extLst>
                    <a:ext uri="{FF2B5EF4-FFF2-40B4-BE49-F238E27FC236}">
                      <a16:creationId xmlns:a16="http://schemas.microsoft.com/office/drawing/2014/main" id="{A4B4E222-C688-4204-9034-FE70D6124F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66188" y="3602038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3" name="Freeform 33">
                  <a:extLst>
                    <a:ext uri="{FF2B5EF4-FFF2-40B4-BE49-F238E27FC236}">
                      <a16:creationId xmlns:a16="http://schemas.microsoft.com/office/drawing/2014/main" id="{31C17669-48C2-41BA-BF9B-C450C843A0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97925" y="3586163"/>
                  <a:ext cx="53975" cy="53975"/>
                </a:xfrm>
                <a:custGeom>
                  <a:avLst/>
                  <a:gdLst>
                    <a:gd name="T0" fmla="*/ 0 w 34"/>
                    <a:gd name="T1" fmla="*/ 34 h 34"/>
                    <a:gd name="T2" fmla="*/ 34 w 34"/>
                    <a:gd name="T3" fmla="*/ 34 h 34"/>
                    <a:gd name="T4" fmla="*/ 34 w 34"/>
                    <a:gd name="T5" fmla="*/ 0 h 34"/>
                    <a:gd name="T6" fmla="*/ 0 w 34"/>
                    <a:gd name="T7" fmla="*/ 0 h 34"/>
                    <a:gd name="T8" fmla="*/ 0 w 34"/>
                    <a:gd name="T9" fmla="*/ 34 h 34"/>
                    <a:gd name="T10" fmla="*/ 14 w 34"/>
                    <a:gd name="T11" fmla="*/ 14 h 34"/>
                    <a:gd name="T12" fmla="*/ 20 w 34"/>
                    <a:gd name="T13" fmla="*/ 14 h 34"/>
                    <a:gd name="T14" fmla="*/ 20 w 34"/>
                    <a:gd name="T15" fmla="*/ 20 h 34"/>
                    <a:gd name="T16" fmla="*/ 14 w 34"/>
                    <a:gd name="T17" fmla="*/ 20 h 34"/>
                    <a:gd name="T18" fmla="*/ 14 w 34"/>
                    <a:gd name="T19" fmla="*/ 1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4">
                      <a:moveTo>
                        <a:pt x="0" y="34"/>
                      </a:moveTo>
                      <a:lnTo>
                        <a:pt x="34" y="34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20"/>
                      </a:lnTo>
                      <a:lnTo>
                        <a:pt x="14" y="20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4" name="Freeform 34">
                  <a:extLst>
                    <a:ext uri="{FF2B5EF4-FFF2-40B4-BE49-F238E27FC236}">
                      <a16:creationId xmlns:a16="http://schemas.microsoft.com/office/drawing/2014/main" id="{095505AB-E5BB-4E10-93A3-79B16F8F265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231313" y="3211513"/>
                  <a:ext cx="58738" cy="620713"/>
                </a:xfrm>
                <a:custGeom>
                  <a:avLst/>
                  <a:gdLst>
                    <a:gd name="T0" fmla="*/ 37 w 37"/>
                    <a:gd name="T1" fmla="*/ 29 h 391"/>
                    <a:gd name="T2" fmla="*/ 37 w 37"/>
                    <a:gd name="T3" fmla="*/ 10 h 391"/>
                    <a:gd name="T4" fmla="*/ 37 w 37"/>
                    <a:gd name="T5" fmla="*/ 10 h 391"/>
                    <a:gd name="T6" fmla="*/ 36 w 37"/>
                    <a:gd name="T7" fmla="*/ 6 h 391"/>
                    <a:gd name="T8" fmla="*/ 34 w 37"/>
                    <a:gd name="T9" fmla="*/ 3 h 391"/>
                    <a:gd name="T10" fmla="*/ 31 w 37"/>
                    <a:gd name="T11" fmla="*/ 1 h 391"/>
                    <a:gd name="T12" fmla="*/ 27 w 37"/>
                    <a:gd name="T13" fmla="*/ 0 h 391"/>
                    <a:gd name="T14" fmla="*/ 10 w 37"/>
                    <a:gd name="T15" fmla="*/ 0 h 391"/>
                    <a:gd name="T16" fmla="*/ 10 w 37"/>
                    <a:gd name="T17" fmla="*/ 0 h 391"/>
                    <a:gd name="T18" fmla="*/ 7 w 37"/>
                    <a:gd name="T19" fmla="*/ 1 h 391"/>
                    <a:gd name="T20" fmla="*/ 4 w 37"/>
                    <a:gd name="T21" fmla="*/ 3 h 391"/>
                    <a:gd name="T22" fmla="*/ 1 w 37"/>
                    <a:gd name="T23" fmla="*/ 6 h 391"/>
                    <a:gd name="T24" fmla="*/ 0 w 37"/>
                    <a:gd name="T25" fmla="*/ 10 h 391"/>
                    <a:gd name="T26" fmla="*/ 0 w 37"/>
                    <a:gd name="T27" fmla="*/ 30 h 391"/>
                    <a:gd name="T28" fmla="*/ 0 w 37"/>
                    <a:gd name="T29" fmla="*/ 30 h 391"/>
                    <a:gd name="T30" fmla="*/ 0 w 37"/>
                    <a:gd name="T31" fmla="*/ 31 h 391"/>
                    <a:gd name="T32" fmla="*/ 0 w 37"/>
                    <a:gd name="T33" fmla="*/ 57 h 391"/>
                    <a:gd name="T34" fmla="*/ 0 w 37"/>
                    <a:gd name="T35" fmla="*/ 57 h 391"/>
                    <a:gd name="T36" fmla="*/ 0 w 37"/>
                    <a:gd name="T37" fmla="*/ 57 h 391"/>
                    <a:gd name="T38" fmla="*/ 0 w 37"/>
                    <a:gd name="T39" fmla="*/ 341 h 391"/>
                    <a:gd name="T40" fmla="*/ 0 w 37"/>
                    <a:gd name="T41" fmla="*/ 341 h 391"/>
                    <a:gd name="T42" fmla="*/ 1 w 37"/>
                    <a:gd name="T43" fmla="*/ 344 h 391"/>
                    <a:gd name="T44" fmla="*/ 1 w 37"/>
                    <a:gd name="T45" fmla="*/ 344 h 391"/>
                    <a:gd name="T46" fmla="*/ 11 w 37"/>
                    <a:gd name="T47" fmla="*/ 391 h 391"/>
                    <a:gd name="T48" fmla="*/ 25 w 37"/>
                    <a:gd name="T49" fmla="*/ 391 h 391"/>
                    <a:gd name="T50" fmla="*/ 36 w 37"/>
                    <a:gd name="T51" fmla="*/ 344 h 391"/>
                    <a:gd name="T52" fmla="*/ 36 w 37"/>
                    <a:gd name="T53" fmla="*/ 344 h 391"/>
                    <a:gd name="T54" fmla="*/ 37 w 37"/>
                    <a:gd name="T55" fmla="*/ 341 h 391"/>
                    <a:gd name="T56" fmla="*/ 37 w 37"/>
                    <a:gd name="T57" fmla="*/ 58 h 391"/>
                    <a:gd name="T58" fmla="*/ 37 w 37"/>
                    <a:gd name="T59" fmla="*/ 58 h 391"/>
                    <a:gd name="T60" fmla="*/ 37 w 37"/>
                    <a:gd name="T61" fmla="*/ 57 h 391"/>
                    <a:gd name="T62" fmla="*/ 37 w 37"/>
                    <a:gd name="T63" fmla="*/ 31 h 391"/>
                    <a:gd name="T64" fmla="*/ 37 w 37"/>
                    <a:gd name="T65" fmla="*/ 31 h 391"/>
                    <a:gd name="T66" fmla="*/ 37 w 37"/>
                    <a:gd name="T67" fmla="*/ 29 h 391"/>
                    <a:gd name="T68" fmla="*/ 37 w 37"/>
                    <a:gd name="T69" fmla="*/ 29 h 391"/>
                    <a:gd name="T70" fmla="*/ 19 w 37"/>
                    <a:gd name="T71" fmla="*/ 356 h 391"/>
                    <a:gd name="T72" fmla="*/ 17 w 37"/>
                    <a:gd name="T73" fmla="*/ 350 h 391"/>
                    <a:gd name="T74" fmla="*/ 20 w 37"/>
                    <a:gd name="T75" fmla="*/ 350 h 391"/>
                    <a:gd name="T76" fmla="*/ 19 w 37"/>
                    <a:gd name="T77" fmla="*/ 356 h 391"/>
                    <a:gd name="T78" fmla="*/ 22 w 37"/>
                    <a:gd name="T79" fmla="*/ 334 h 391"/>
                    <a:gd name="T80" fmla="*/ 14 w 37"/>
                    <a:gd name="T81" fmla="*/ 334 h 391"/>
                    <a:gd name="T82" fmla="*/ 14 w 37"/>
                    <a:gd name="T83" fmla="*/ 64 h 391"/>
                    <a:gd name="T84" fmla="*/ 22 w 37"/>
                    <a:gd name="T85" fmla="*/ 64 h 391"/>
                    <a:gd name="T86" fmla="*/ 22 w 37"/>
                    <a:gd name="T87" fmla="*/ 334 h 391"/>
                    <a:gd name="T88" fmla="*/ 22 w 37"/>
                    <a:gd name="T89" fmla="*/ 50 h 391"/>
                    <a:gd name="T90" fmla="*/ 14 w 37"/>
                    <a:gd name="T91" fmla="*/ 50 h 391"/>
                    <a:gd name="T92" fmla="*/ 14 w 37"/>
                    <a:gd name="T93" fmla="*/ 39 h 391"/>
                    <a:gd name="T94" fmla="*/ 22 w 37"/>
                    <a:gd name="T95" fmla="*/ 39 h 391"/>
                    <a:gd name="T96" fmla="*/ 22 w 37"/>
                    <a:gd name="T97" fmla="*/ 50 h 391"/>
                    <a:gd name="T98" fmla="*/ 22 w 37"/>
                    <a:gd name="T99" fmla="*/ 24 h 391"/>
                    <a:gd name="T100" fmla="*/ 14 w 37"/>
                    <a:gd name="T101" fmla="*/ 24 h 391"/>
                    <a:gd name="T102" fmla="*/ 14 w 37"/>
                    <a:gd name="T103" fmla="*/ 14 h 391"/>
                    <a:gd name="T104" fmla="*/ 22 w 37"/>
                    <a:gd name="T105" fmla="*/ 14 h 391"/>
                    <a:gd name="T106" fmla="*/ 22 w 37"/>
                    <a:gd name="T107" fmla="*/ 2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91">
                      <a:moveTo>
                        <a:pt x="37" y="29"/>
                      </a:move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6" y="6"/>
                      </a:lnTo>
                      <a:lnTo>
                        <a:pt x="34" y="3"/>
                      </a:lnTo>
                      <a:lnTo>
                        <a:pt x="31" y="1"/>
                      </a:lnTo>
                      <a:lnTo>
                        <a:pt x="27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7" y="1"/>
                      </a:lnTo>
                      <a:lnTo>
                        <a:pt x="4" y="3"/>
                      </a:lnTo>
                      <a:lnTo>
                        <a:pt x="1" y="6"/>
                      </a:lnTo>
                      <a:lnTo>
                        <a:pt x="0" y="10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1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0" y="341"/>
                      </a:lnTo>
                      <a:lnTo>
                        <a:pt x="0" y="341"/>
                      </a:lnTo>
                      <a:lnTo>
                        <a:pt x="1" y="344"/>
                      </a:lnTo>
                      <a:lnTo>
                        <a:pt x="1" y="344"/>
                      </a:lnTo>
                      <a:lnTo>
                        <a:pt x="11" y="391"/>
                      </a:lnTo>
                      <a:lnTo>
                        <a:pt x="25" y="391"/>
                      </a:lnTo>
                      <a:lnTo>
                        <a:pt x="36" y="344"/>
                      </a:lnTo>
                      <a:lnTo>
                        <a:pt x="36" y="344"/>
                      </a:lnTo>
                      <a:lnTo>
                        <a:pt x="37" y="341"/>
                      </a:lnTo>
                      <a:lnTo>
                        <a:pt x="37" y="58"/>
                      </a:lnTo>
                      <a:lnTo>
                        <a:pt x="37" y="58"/>
                      </a:lnTo>
                      <a:lnTo>
                        <a:pt x="37" y="57"/>
                      </a:lnTo>
                      <a:lnTo>
                        <a:pt x="37" y="31"/>
                      </a:lnTo>
                      <a:lnTo>
                        <a:pt x="37" y="31"/>
                      </a:lnTo>
                      <a:lnTo>
                        <a:pt x="37" y="29"/>
                      </a:lnTo>
                      <a:lnTo>
                        <a:pt x="37" y="29"/>
                      </a:lnTo>
                      <a:close/>
                      <a:moveTo>
                        <a:pt x="19" y="356"/>
                      </a:moveTo>
                      <a:lnTo>
                        <a:pt x="17" y="350"/>
                      </a:lnTo>
                      <a:lnTo>
                        <a:pt x="20" y="350"/>
                      </a:lnTo>
                      <a:lnTo>
                        <a:pt x="19" y="356"/>
                      </a:lnTo>
                      <a:close/>
                      <a:moveTo>
                        <a:pt x="22" y="334"/>
                      </a:moveTo>
                      <a:lnTo>
                        <a:pt x="14" y="334"/>
                      </a:lnTo>
                      <a:lnTo>
                        <a:pt x="14" y="64"/>
                      </a:lnTo>
                      <a:lnTo>
                        <a:pt x="22" y="64"/>
                      </a:lnTo>
                      <a:lnTo>
                        <a:pt x="22" y="334"/>
                      </a:lnTo>
                      <a:close/>
                      <a:moveTo>
                        <a:pt x="22" y="50"/>
                      </a:moveTo>
                      <a:lnTo>
                        <a:pt x="14" y="50"/>
                      </a:lnTo>
                      <a:lnTo>
                        <a:pt x="14" y="39"/>
                      </a:lnTo>
                      <a:lnTo>
                        <a:pt x="22" y="39"/>
                      </a:lnTo>
                      <a:lnTo>
                        <a:pt x="22" y="50"/>
                      </a:lnTo>
                      <a:close/>
                      <a:moveTo>
                        <a:pt x="22" y="24"/>
                      </a:moveTo>
                      <a:lnTo>
                        <a:pt x="14" y="24"/>
                      </a:lnTo>
                      <a:lnTo>
                        <a:pt x="14" y="14"/>
                      </a:lnTo>
                      <a:lnTo>
                        <a:pt x="22" y="14"/>
                      </a:lnTo>
                      <a:lnTo>
                        <a:pt x="22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69" name="Rounded Rectangle 49">
              <a:extLst>
                <a:ext uri="{FF2B5EF4-FFF2-40B4-BE49-F238E27FC236}">
                  <a16:creationId xmlns:a16="http://schemas.microsoft.com/office/drawing/2014/main" id="{4C1569B9-8BCC-4607-B098-D22561BC426E}"/>
                </a:ext>
              </a:extLst>
            </p:cNvPr>
            <p:cNvSpPr/>
            <p:nvPr/>
          </p:nvSpPr>
          <p:spPr>
            <a:xfrm>
              <a:off x="5920338" y="4901862"/>
              <a:ext cx="1465200" cy="3207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speed">
              <a:extLst>
                <a:ext uri="{FF2B5EF4-FFF2-40B4-BE49-F238E27FC236}">
                  <a16:creationId xmlns:a16="http://schemas.microsoft.com/office/drawing/2014/main" id="{3861C93A-5695-43BD-B2E8-BF91CF5BFE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5108" y="4955835"/>
              <a:ext cx="1415664" cy="24985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/>
              <a:r>
                <a:rPr lang="en-US" altLang="ko-KR" sz="2000" dirty="0">
                  <a:latin typeface="Calibri" panose="020F0502020204030204" pitchFamily="34" charset="0"/>
                </a:rPr>
                <a:t>De-capsulation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7278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9001" y="650739"/>
            <a:ext cx="11289008" cy="237637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90033" y="365373"/>
            <a:ext cx="11211933" cy="555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About network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81139" y="1412617"/>
            <a:ext cx="2065545" cy="641850"/>
            <a:chOff x="6241217" y="2285958"/>
            <a:chExt cx="5563084" cy="858846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6241217" y="2285958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667978" y="2285958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/>
            </a:p>
          </p:txBody>
        </p:sp>
      </p:grpSp>
      <p:sp>
        <p:nvSpPr>
          <p:cNvPr id="12" name="speed"/>
          <p:cNvSpPr txBox="1">
            <a:spLocks noChangeArrowheads="1"/>
          </p:cNvSpPr>
          <p:nvPr/>
        </p:nvSpPr>
        <p:spPr bwMode="auto">
          <a:xfrm>
            <a:off x="8463248" y="1608473"/>
            <a:ext cx="2015616" cy="66479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 dirty="0">
                <a:solidFill>
                  <a:srgbClr val="FF8A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De-encapsulation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040073" y="2237951"/>
            <a:ext cx="1849920" cy="1849918"/>
            <a:chOff x="1810694" y="2823508"/>
            <a:chExt cx="1849920" cy="1849918"/>
          </a:xfrm>
        </p:grpSpPr>
        <p:sp>
          <p:nvSpPr>
            <p:cNvPr id="38" name="Oval 37"/>
            <p:cNvSpPr/>
            <p:nvPr/>
          </p:nvSpPr>
          <p:spPr>
            <a:xfrm>
              <a:off x="1889155" y="2901969"/>
              <a:ext cx="1692998" cy="1692996"/>
            </a:xfrm>
            <a:prstGeom prst="ellipse">
              <a:avLst/>
            </a:prstGeom>
            <a:blipFill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810694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003746" y="4394829"/>
            <a:ext cx="2084471" cy="137521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Group 42"/>
          <p:cNvGrpSpPr/>
          <p:nvPr/>
        </p:nvGrpSpPr>
        <p:grpSpPr>
          <a:xfrm>
            <a:off x="3842008" y="2278444"/>
            <a:ext cx="1849920" cy="1849918"/>
            <a:chOff x="4050925" y="2823508"/>
            <a:chExt cx="1849920" cy="1849918"/>
          </a:xfrm>
        </p:grpSpPr>
        <p:sp>
          <p:nvSpPr>
            <p:cNvPr id="39" name="Oval 38"/>
            <p:cNvSpPr/>
            <p:nvPr/>
          </p:nvSpPr>
          <p:spPr>
            <a:xfrm>
              <a:off x="4129386" y="2901969"/>
              <a:ext cx="1692998" cy="1692996"/>
            </a:xfrm>
            <a:prstGeom prst="ellipse">
              <a:avLst/>
            </a:prstGeom>
            <a:blipFill>
              <a:blip r:embed="rId4" cstate="email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050925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745833" y="4346182"/>
            <a:ext cx="2084471" cy="137521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413379" y="2166564"/>
            <a:ext cx="1849920" cy="1849918"/>
            <a:chOff x="6291156" y="2823508"/>
            <a:chExt cx="1849920" cy="1849918"/>
          </a:xfrm>
        </p:grpSpPr>
        <p:sp>
          <p:nvSpPr>
            <p:cNvPr id="40" name="Oval 39"/>
            <p:cNvSpPr/>
            <p:nvPr/>
          </p:nvSpPr>
          <p:spPr>
            <a:xfrm>
              <a:off x="6369617" y="2901969"/>
              <a:ext cx="1692998" cy="1692996"/>
            </a:xfrm>
            <a:prstGeom prst="ellipse">
              <a:avLst/>
            </a:prstGeom>
            <a:blipFill>
              <a:blip r:embed="rId6" cstate="email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291156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6272118" y="4331537"/>
            <a:ext cx="2063902" cy="157870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8688290" y="2222132"/>
            <a:ext cx="1849920" cy="1849918"/>
            <a:chOff x="8531386" y="2823508"/>
            <a:chExt cx="1849920" cy="1849918"/>
          </a:xfrm>
        </p:grpSpPr>
        <p:sp>
          <p:nvSpPr>
            <p:cNvPr id="41" name="Oval 40"/>
            <p:cNvSpPr/>
            <p:nvPr/>
          </p:nvSpPr>
          <p:spPr>
            <a:xfrm>
              <a:off x="8609847" y="2901969"/>
              <a:ext cx="1692998" cy="1692996"/>
            </a:xfrm>
            <a:prstGeom prst="ellipse">
              <a:avLst/>
            </a:prstGeom>
            <a:blipFill>
              <a:blip r:embed="rId8" cstate="email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531386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8601016" y="4331840"/>
            <a:ext cx="2118488" cy="156998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Isosceles Triangle 29"/>
          <p:cNvSpPr/>
          <p:nvPr/>
        </p:nvSpPr>
        <p:spPr>
          <a:xfrm flipV="1">
            <a:off x="1900761" y="4264671"/>
            <a:ext cx="199176" cy="11501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Isosceles Triangle 30"/>
          <p:cNvSpPr/>
          <p:nvPr/>
        </p:nvSpPr>
        <p:spPr>
          <a:xfrm flipV="1">
            <a:off x="4688480" y="4170571"/>
            <a:ext cx="199176" cy="11501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Isosceles Triangle 31"/>
          <p:cNvSpPr/>
          <p:nvPr/>
        </p:nvSpPr>
        <p:spPr>
          <a:xfrm flipV="1">
            <a:off x="7283443" y="4207162"/>
            <a:ext cx="199176" cy="11501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Isosceles Triangle 32"/>
          <p:cNvSpPr/>
          <p:nvPr/>
        </p:nvSpPr>
        <p:spPr>
          <a:xfrm flipV="1">
            <a:off x="9560672" y="4177864"/>
            <a:ext cx="199176" cy="11501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020953" y="4343418"/>
            <a:ext cx="2084471" cy="1480006"/>
            <a:chOff x="1719941" y="5092767"/>
            <a:chExt cx="2084471" cy="1480006"/>
          </a:xfrm>
        </p:grpSpPr>
        <p:sp>
          <p:nvSpPr>
            <p:cNvPr id="46" name="speed"/>
            <p:cNvSpPr txBox="1">
              <a:spLocks noChangeArrowheads="1"/>
            </p:cNvSpPr>
            <p:nvPr/>
          </p:nvSpPr>
          <p:spPr bwMode="auto">
            <a:xfrm>
              <a:off x="1719941" y="5587888"/>
              <a:ext cx="2084471" cy="984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Open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system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Interconnection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으로 전세계 표준안으로 제시된 네트워크 모형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.</a:t>
              </a:r>
            </a:p>
          </p:txBody>
        </p:sp>
        <p:sp>
          <p:nvSpPr>
            <p:cNvPr id="47" name="speed"/>
            <p:cNvSpPr txBox="1">
              <a:spLocks noChangeArrowheads="1"/>
            </p:cNvSpPr>
            <p:nvPr/>
          </p:nvSpPr>
          <p:spPr bwMode="auto">
            <a:xfrm>
              <a:off x="2527264" y="5092767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/>
              <a:r>
                <a:rPr lang="en-US" altLang="ko-KR" sz="3200">
                  <a:solidFill>
                    <a:srgbClr val="415463"/>
                  </a:solidFill>
                  <a:latin typeface="Calibri" panose="020F0502020204030204" pitchFamily="34" charset="0"/>
                </a:rPr>
                <a:t>01</a:t>
              </a:r>
              <a:endParaRPr lang="en-US" altLang="ko-KR" sz="20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702634" y="4424671"/>
            <a:ext cx="2118489" cy="1211616"/>
            <a:chOff x="2477365" y="4764184"/>
            <a:chExt cx="3319652" cy="575882"/>
          </a:xfrm>
        </p:grpSpPr>
        <p:sp>
          <p:nvSpPr>
            <p:cNvPr id="50" name="speed"/>
            <p:cNvSpPr txBox="1">
              <a:spLocks noChangeArrowheads="1"/>
            </p:cNvSpPr>
            <p:nvPr/>
          </p:nvSpPr>
          <p:spPr bwMode="auto">
            <a:xfrm>
              <a:off x="2477365" y="4988978"/>
              <a:ext cx="3319652" cy="35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/>
              <a:r>
                <a:rPr lang="ko-KR" altLang="en-US" sz="1600" dirty="0"/>
                <a:t>클라우드 또는 온</a:t>
              </a:r>
              <a:r>
                <a:rPr lang="en-US" altLang="ko-KR" sz="1600" dirty="0"/>
                <a:t>-</a:t>
              </a:r>
              <a:r>
                <a:rPr lang="ko-KR" altLang="en-US" sz="1600" dirty="0" err="1"/>
                <a:t>프레미스</a:t>
              </a:r>
              <a:r>
                <a:rPr lang="ko-KR" altLang="en-US" sz="1600" dirty="0"/>
                <a:t> 배포에 대한 관리되는 파일 공유입니다</a:t>
              </a:r>
              <a:r>
                <a:rPr lang="en-US" altLang="ko-KR" sz="1600" dirty="0"/>
                <a:t>.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1" name="speed"/>
            <p:cNvSpPr txBox="1">
              <a:spLocks noChangeArrowheads="1"/>
            </p:cNvSpPr>
            <p:nvPr/>
          </p:nvSpPr>
          <p:spPr bwMode="auto">
            <a:xfrm>
              <a:off x="4092829" y="4764184"/>
              <a:ext cx="416780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/>
              <a:r>
                <a:rPr lang="en-US" altLang="ko-KR" sz="3200" dirty="0">
                  <a:solidFill>
                    <a:srgbClr val="415463"/>
                  </a:solidFill>
                  <a:latin typeface="Calibri" panose="020F0502020204030204" pitchFamily="34" charset="0"/>
                </a:rPr>
                <a:t>02</a:t>
              </a:r>
              <a:endParaRPr lang="en-US" altLang="ko-KR" sz="2000" dirty="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272118" y="4400630"/>
            <a:ext cx="2050254" cy="1448446"/>
            <a:chOff x="1440607" y="4771589"/>
            <a:chExt cx="2812694" cy="650323"/>
          </a:xfrm>
        </p:grpSpPr>
        <p:sp>
          <p:nvSpPr>
            <p:cNvPr id="54" name="speed"/>
            <p:cNvSpPr txBox="1">
              <a:spLocks noChangeArrowheads="1"/>
            </p:cNvSpPr>
            <p:nvPr/>
          </p:nvSpPr>
          <p:spPr bwMode="auto">
            <a:xfrm>
              <a:off x="1440607" y="4979718"/>
              <a:ext cx="2812694" cy="442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/>
              <a:r>
                <a:rPr lang="ko-KR" altLang="en-US" sz="1600" dirty="0"/>
                <a:t>데이터를 보내는 쪽에서 헤더를 </a:t>
              </a:r>
              <a:r>
                <a:rPr lang="ko-KR" altLang="en-US" sz="1600" dirty="0" err="1"/>
                <a:t>붙혀</a:t>
              </a:r>
              <a:r>
                <a:rPr lang="ko-KR" altLang="en-US" sz="1600" dirty="0"/>
                <a:t> 전기신호로 바꾸어 보내는 과정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5" name="speed"/>
            <p:cNvSpPr txBox="1">
              <a:spLocks noChangeArrowheads="1"/>
            </p:cNvSpPr>
            <p:nvPr/>
          </p:nvSpPr>
          <p:spPr bwMode="auto">
            <a:xfrm>
              <a:off x="2728765" y="4771589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/>
              <a:r>
                <a:rPr lang="en-US" altLang="ko-KR" sz="3200" dirty="0">
                  <a:solidFill>
                    <a:srgbClr val="415463"/>
                  </a:solidFill>
                  <a:latin typeface="Calibri" panose="020F0502020204030204" pitchFamily="34" charset="0"/>
                </a:rPr>
                <a:t>03</a:t>
              </a:r>
              <a:endParaRPr lang="en-US" altLang="ko-KR" sz="2000" dirty="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574003" y="4351475"/>
            <a:ext cx="2132067" cy="1557779"/>
            <a:chOff x="2958266" y="4790485"/>
            <a:chExt cx="1540435" cy="615943"/>
          </a:xfrm>
        </p:grpSpPr>
        <p:sp>
          <p:nvSpPr>
            <p:cNvPr id="57" name="speed"/>
            <p:cNvSpPr txBox="1">
              <a:spLocks noChangeArrowheads="1"/>
            </p:cNvSpPr>
            <p:nvPr/>
          </p:nvSpPr>
          <p:spPr bwMode="auto">
            <a:xfrm>
              <a:off x="2958266" y="5017006"/>
              <a:ext cx="1540435" cy="389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/>
              <a:r>
                <a:rPr lang="ko-KR" altLang="en-US" sz="1600" dirty="0"/>
                <a:t>데이터를 받는 쪽에서 헤더를 제거해 </a:t>
              </a:r>
              <a:r>
                <a:rPr lang="en-US" altLang="ko-KR" sz="1600" dirty="0" err="1"/>
                <a:t>presentatio</a:t>
              </a:r>
              <a:r>
                <a:rPr lang="ko-KR" altLang="en-US" sz="1600" dirty="0"/>
                <a:t>에서 재조립후 </a:t>
              </a:r>
              <a:r>
                <a:rPr lang="en-US" altLang="ko-KR" sz="1600" dirty="0"/>
                <a:t>Application</a:t>
              </a:r>
              <a:r>
                <a:rPr lang="ko-KR" altLang="en-US" sz="1600" dirty="0"/>
                <a:t>에 보임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8" name="speed"/>
            <p:cNvSpPr txBox="1">
              <a:spLocks noChangeArrowheads="1"/>
            </p:cNvSpPr>
            <p:nvPr/>
          </p:nvSpPr>
          <p:spPr bwMode="auto">
            <a:xfrm>
              <a:off x="3546184" y="4790485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/>
              <a:r>
                <a:rPr lang="en-US" altLang="ko-KR" sz="3200" dirty="0">
                  <a:solidFill>
                    <a:srgbClr val="415463"/>
                  </a:solidFill>
                  <a:latin typeface="Calibri" panose="020F0502020204030204" pitchFamily="34" charset="0"/>
                </a:rPr>
                <a:t>04</a:t>
              </a:r>
              <a:endParaRPr lang="en-US" altLang="ko-KR" sz="2000" dirty="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2" name="Group 6">
            <a:extLst>
              <a:ext uri="{FF2B5EF4-FFF2-40B4-BE49-F238E27FC236}">
                <a16:creationId xmlns:a16="http://schemas.microsoft.com/office/drawing/2014/main" id="{E9814452-0B81-40F1-BAB3-F36954E85390}"/>
              </a:ext>
            </a:extLst>
          </p:cNvPr>
          <p:cNvGrpSpPr/>
          <p:nvPr/>
        </p:nvGrpSpPr>
        <p:grpSpPr>
          <a:xfrm>
            <a:off x="3803401" y="1453748"/>
            <a:ext cx="2007223" cy="641850"/>
            <a:chOff x="6241217" y="2285958"/>
            <a:chExt cx="5510673" cy="858846"/>
          </a:xfrm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EB60BF71-5041-4510-A9A5-CE7A093E5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217" y="2285958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9045C828-FD36-44EF-B19F-77C911B82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5567" y="2285958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/>
            </a:p>
          </p:txBody>
        </p:sp>
      </p:grpSp>
      <p:grpSp>
        <p:nvGrpSpPr>
          <p:cNvPr id="61" name="Group 6">
            <a:extLst>
              <a:ext uri="{FF2B5EF4-FFF2-40B4-BE49-F238E27FC236}">
                <a16:creationId xmlns:a16="http://schemas.microsoft.com/office/drawing/2014/main" id="{77BA3263-BB83-4918-84B4-4FB2E1F909F1}"/>
              </a:ext>
            </a:extLst>
          </p:cNvPr>
          <p:cNvGrpSpPr/>
          <p:nvPr/>
        </p:nvGrpSpPr>
        <p:grpSpPr>
          <a:xfrm>
            <a:off x="6247330" y="1443421"/>
            <a:ext cx="2015969" cy="707562"/>
            <a:chOff x="6368033" y="2423231"/>
            <a:chExt cx="5429565" cy="888223"/>
          </a:xfrm>
        </p:grpSpPr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74880B9A-6210-43C6-9A9B-B8659D7A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8033" y="2423231"/>
              <a:ext cx="133522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 dirty="0"/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87594F83-00CB-45C4-B5E7-F10E3290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1275" y="2452608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/>
            </a:p>
          </p:txBody>
        </p:sp>
      </p:grpSp>
      <p:grpSp>
        <p:nvGrpSpPr>
          <p:cNvPr id="64" name="Group 6">
            <a:extLst>
              <a:ext uri="{FF2B5EF4-FFF2-40B4-BE49-F238E27FC236}">
                <a16:creationId xmlns:a16="http://schemas.microsoft.com/office/drawing/2014/main" id="{46A07BDB-FD90-4735-81AE-4EDCBBB54B59}"/>
              </a:ext>
            </a:extLst>
          </p:cNvPr>
          <p:cNvGrpSpPr/>
          <p:nvPr/>
        </p:nvGrpSpPr>
        <p:grpSpPr>
          <a:xfrm>
            <a:off x="8472921" y="1466823"/>
            <a:ext cx="2065289" cy="673662"/>
            <a:chOff x="6241217" y="2285958"/>
            <a:chExt cx="4744166" cy="86798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34F68484-CD37-47FD-883A-6D8D495F7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217" y="2285958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/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AA47059-DAD4-4155-886D-D41B8751A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9060" y="2295100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/>
            </a:p>
          </p:txBody>
        </p:sp>
      </p:grpSp>
      <p:sp>
        <p:nvSpPr>
          <p:cNvPr id="67" name="speed">
            <a:extLst>
              <a:ext uri="{FF2B5EF4-FFF2-40B4-BE49-F238E27FC236}">
                <a16:creationId xmlns:a16="http://schemas.microsoft.com/office/drawing/2014/main" id="{F44DB479-2D79-4DA4-9E62-090D61505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174" y="1568857"/>
            <a:ext cx="2015616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ko-KR" altLang="en-US" sz="2400" b="1" dirty="0">
                <a:solidFill>
                  <a:srgbClr val="FF8A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데이터 </a:t>
            </a:r>
            <a:r>
              <a:rPr lang="en-US" altLang="ko-KR" sz="2400" b="1" dirty="0">
                <a:solidFill>
                  <a:srgbClr val="FF8A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7</a:t>
            </a:r>
            <a:r>
              <a:rPr lang="ko-KR" altLang="en-US" sz="2400" b="1" dirty="0">
                <a:solidFill>
                  <a:srgbClr val="FF8A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층</a:t>
            </a:r>
            <a:endParaRPr lang="en-US" altLang="ko-KR" sz="2400" b="1" dirty="0">
              <a:solidFill>
                <a:srgbClr val="FF8A00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68" name="speed">
            <a:extLst>
              <a:ext uri="{FF2B5EF4-FFF2-40B4-BE49-F238E27FC236}">
                <a16:creationId xmlns:a16="http://schemas.microsoft.com/office/drawing/2014/main" id="{F2A95FD0-AA1F-4B49-8386-6983B8BCA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4412" y="1652211"/>
            <a:ext cx="2015616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 dirty="0">
                <a:solidFill>
                  <a:srgbClr val="FF8A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Files storage</a:t>
            </a:r>
          </a:p>
        </p:txBody>
      </p:sp>
      <p:sp>
        <p:nvSpPr>
          <p:cNvPr id="69" name="speed">
            <a:extLst>
              <a:ext uri="{FF2B5EF4-FFF2-40B4-BE49-F238E27FC236}">
                <a16:creationId xmlns:a16="http://schemas.microsoft.com/office/drawing/2014/main" id="{89C5BEFD-872F-4089-8F31-EC9D0523E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2375" y="1652211"/>
            <a:ext cx="2015616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 dirty="0">
                <a:solidFill>
                  <a:srgbClr val="FF8A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Encapsulation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4B0FC6A-427F-44CC-9A1F-CE23B31DA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OSI 7layer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418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577369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What are Azure virtual networks?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23778" y="1118037"/>
            <a:ext cx="11211933" cy="43088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Azure</a:t>
            </a:r>
            <a:r>
              <a:rPr lang="ko-KR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의 </a:t>
            </a:r>
            <a:r>
              <a:rPr lang="ko-KR" altLang="en-US" sz="14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프라이빗</a:t>
            </a:r>
            <a:r>
              <a:rPr lang="ko-KR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네트워크의 구성 요소</a:t>
            </a: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altLang="ko-KR" sz="14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Vnet</a:t>
            </a:r>
            <a:r>
              <a:rPr lang="ko-KR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을 통해 </a:t>
            </a: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Azure VM</a:t>
            </a:r>
            <a:r>
              <a:rPr lang="ko-KR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과 같은 다양한 형식의 </a:t>
            </a: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Azure </a:t>
            </a:r>
            <a:r>
              <a:rPr lang="ko-KR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리소스가 서로</a:t>
            </a: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ko-KR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인터넷 및 온</a:t>
            </a: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ko-KR" altLang="en-US" sz="14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프레미스</a:t>
            </a:r>
            <a:r>
              <a:rPr lang="ko-KR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네트워크와 통신할 수 있다</a:t>
            </a: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altLang="ko-KR" sz="14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Vnet</a:t>
            </a:r>
            <a:r>
              <a:rPr lang="ko-KR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은 자체 데이터 센터에서 운영하는 기존의 네트워크보다 확장</a:t>
            </a: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ko-KR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가용성</a:t>
            </a: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ko-KR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및 격리와 같은 이점을 추가로 활용할 수 있다</a:t>
            </a: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.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175772" y="4476549"/>
            <a:ext cx="1336990" cy="281472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40859" y="3151879"/>
            <a:ext cx="492575" cy="211104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4805065" y="2320282"/>
            <a:ext cx="1162271" cy="1162270"/>
            <a:chOff x="4622415" y="2361996"/>
            <a:chExt cx="1189361" cy="1189360"/>
          </a:xfrm>
        </p:grpSpPr>
        <p:sp>
          <p:nvSpPr>
            <p:cNvPr id="23" name="Oval 22"/>
            <p:cNvSpPr/>
            <p:nvPr/>
          </p:nvSpPr>
          <p:spPr>
            <a:xfrm>
              <a:off x="4622415" y="2361996"/>
              <a:ext cx="1189361" cy="1189360"/>
            </a:xfrm>
            <a:prstGeom prst="ellipse">
              <a:avLst/>
            </a:prstGeom>
            <a:blipFill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622415" y="2363356"/>
              <a:ext cx="1188000" cy="118800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588039" y="4154444"/>
            <a:ext cx="1654437" cy="1654435"/>
            <a:chOff x="3374012" y="5486142"/>
            <a:chExt cx="1692998" cy="1692996"/>
          </a:xfrm>
        </p:grpSpPr>
        <p:sp>
          <p:nvSpPr>
            <p:cNvPr id="26" name="Oval 25"/>
            <p:cNvSpPr/>
            <p:nvPr/>
          </p:nvSpPr>
          <p:spPr>
            <a:xfrm>
              <a:off x="3374012" y="5486142"/>
              <a:ext cx="1692998" cy="1692996"/>
            </a:xfrm>
            <a:prstGeom prst="ellipse">
              <a:avLst/>
            </a:prstGeom>
            <a:blipFill>
              <a:blip r:embed="rId4" cstate="email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374012" y="5487138"/>
              <a:ext cx="1692000" cy="169200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" name="차트 6"/>
          <p:cNvGraphicFramePr/>
          <p:nvPr>
            <p:extLst/>
          </p:nvPr>
        </p:nvGraphicFramePr>
        <p:xfrm>
          <a:off x="6072577" y="2495111"/>
          <a:ext cx="3000742" cy="2958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차트 6"/>
          <p:cNvGraphicFramePr/>
          <p:nvPr>
            <p:extLst/>
          </p:nvPr>
        </p:nvGraphicFramePr>
        <p:xfrm>
          <a:off x="3396977" y="3960440"/>
          <a:ext cx="2003647" cy="1975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9" name="차트 6"/>
          <p:cNvGraphicFramePr/>
          <p:nvPr>
            <p:extLst/>
          </p:nvPr>
        </p:nvGraphicFramePr>
        <p:xfrm>
          <a:off x="4633500" y="2166729"/>
          <a:ext cx="1496245" cy="147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0" name="텍스트 개체 틀 3"/>
          <p:cNvSpPr txBox="1">
            <a:spLocks/>
          </p:cNvSpPr>
          <p:nvPr/>
        </p:nvSpPr>
        <p:spPr>
          <a:xfrm>
            <a:off x="4107590" y="4677581"/>
            <a:ext cx="640696" cy="541380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3600" b="1">
                <a:solidFill>
                  <a:schemeClr val="bg1"/>
                </a:solidFill>
                <a:latin typeface="Calibri" panose="020F0502020204030204" pitchFamily="34" charset="0"/>
              </a:rPr>
              <a:t>60</a:t>
            </a:r>
            <a:r>
              <a:rPr lang="en-US" altLang="ko-KR" sz="1800" b="1">
                <a:solidFill>
                  <a:schemeClr val="bg1"/>
                </a:solidFill>
                <a:latin typeface="Calibri" panose="020F0502020204030204" pitchFamily="34" charset="0"/>
              </a:rPr>
              <a:t>%</a:t>
            </a:r>
          </a:p>
        </p:txBody>
      </p:sp>
      <p:sp>
        <p:nvSpPr>
          <p:cNvPr id="21" name="텍스트 개체 틀 3"/>
          <p:cNvSpPr txBox="1">
            <a:spLocks/>
          </p:cNvSpPr>
          <p:nvPr/>
        </p:nvSpPr>
        <p:spPr>
          <a:xfrm>
            <a:off x="5159338" y="2693867"/>
            <a:ext cx="502844" cy="421073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2800" b="1">
                <a:solidFill>
                  <a:schemeClr val="bg1"/>
                </a:solidFill>
                <a:latin typeface="Calibri" panose="020F0502020204030204" pitchFamily="34" charset="0"/>
              </a:rPr>
              <a:t>35</a:t>
            </a:r>
            <a:r>
              <a:rPr lang="en-US" altLang="ko-KR" sz="1400" b="1">
                <a:solidFill>
                  <a:schemeClr val="bg1"/>
                </a:solidFill>
                <a:latin typeface="Calibri" panose="020F0502020204030204" pitchFamily="34" charset="0"/>
              </a:rPr>
              <a:t>%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576383" y="2939109"/>
            <a:ext cx="2072105" cy="2072104"/>
            <a:chOff x="8386562" y="2873197"/>
            <a:chExt cx="2120400" cy="2120400"/>
          </a:xfrm>
        </p:grpSpPr>
        <p:sp>
          <p:nvSpPr>
            <p:cNvPr id="29" name="Oval 28"/>
            <p:cNvSpPr/>
            <p:nvPr/>
          </p:nvSpPr>
          <p:spPr>
            <a:xfrm>
              <a:off x="8386562" y="2873197"/>
              <a:ext cx="2119100" cy="2119098"/>
            </a:xfrm>
            <a:prstGeom prst="ellipse">
              <a:avLst/>
            </a:prstGeom>
            <a:blipFill>
              <a:blip r:embed="rId9" cstate="email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386562" y="2873197"/>
              <a:ext cx="2120400" cy="212040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텍스트 개체 틀 3"/>
          <p:cNvSpPr txBox="1">
            <a:spLocks/>
          </p:cNvSpPr>
          <p:nvPr/>
        </p:nvSpPr>
        <p:spPr>
          <a:xfrm>
            <a:off x="7112557" y="3568491"/>
            <a:ext cx="979058" cy="812070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5400" b="1">
                <a:solidFill>
                  <a:schemeClr val="bg1"/>
                </a:solidFill>
                <a:latin typeface="Calibri" panose="020F0502020204030204" pitchFamily="34" charset="0"/>
              </a:rPr>
              <a:t>80</a:t>
            </a:r>
            <a:r>
              <a:rPr lang="en-US" altLang="ko-KR" sz="3200" b="1">
                <a:solidFill>
                  <a:schemeClr val="bg1"/>
                </a:solidFill>
                <a:latin typeface="Calibri" panose="020F0502020204030204" pitchFamily="34" charset="0"/>
              </a:rPr>
              <a:t>%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63525" y="4896098"/>
            <a:ext cx="2903039" cy="1268040"/>
            <a:chOff x="674712" y="4447152"/>
            <a:chExt cx="2903039" cy="1268040"/>
          </a:xfrm>
        </p:grpSpPr>
        <p:sp>
          <p:nvSpPr>
            <p:cNvPr id="25" name="Rectangle 3"/>
            <p:cNvSpPr txBox="1">
              <a:spLocks noChangeArrowheads="1"/>
            </p:cNvSpPr>
            <p:nvPr/>
          </p:nvSpPr>
          <p:spPr bwMode="auto">
            <a:xfrm>
              <a:off x="674712" y="4724151"/>
              <a:ext cx="2903039" cy="991041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latinLnBrk="0"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VNet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은 단일 지역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/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위치로 범위가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  <a:p>
              <a:pPr marL="88900" indent="-88900" latinLnBrk="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제한되지만 가상 네트워크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피어링을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  <a:p>
              <a:pPr marL="88900" indent="-88900" latinLnBrk="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사용하여 여러 지역의 여러 가상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  <a:p>
              <a:pPr marL="88900" indent="-88900" latinLnBrk="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네트워크를 연결할 수 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.</a:t>
              </a: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2729806" y="4447152"/>
              <a:ext cx="51296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ko-KR" altLang="en-US" sz="2000" b="1" dirty="0">
                  <a:solidFill>
                    <a:srgbClr val="91BA5B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지역</a:t>
              </a:r>
              <a:endParaRPr lang="en-US" altLang="ko-KR" sz="2000" b="1" dirty="0">
                <a:solidFill>
                  <a:srgbClr val="91BA5B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073319" y="3135217"/>
            <a:ext cx="3194443" cy="1923424"/>
            <a:chOff x="6727250" y="2562110"/>
            <a:chExt cx="2855615" cy="597879"/>
          </a:xfrm>
        </p:grpSpPr>
        <p:sp>
          <p:nvSpPr>
            <p:cNvPr id="30" name="Rectangle 3"/>
            <p:cNvSpPr txBox="1">
              <a:spLocks noChangeArrowheads="1"/>
            </p:cNvSpPr>
            <p:nvPr/>
          </p:nvSpPr>
          <p:spPr bwMode="auto">
            <a:xfrm>
              <a:off x="6755604" y="2691208"/>
              <a:ext cx="2827261" cy="468781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latinLnBrk="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서브넷을 사용하면 가상 네트워크를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  <a:p>
              <a:pPr marL="0" indent="0" latinLnBrk="0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하나 이상의 하위 네트워크로 분할하고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  <a:p>
              <a:pPr marL="0" indent="0" latinLnBrk="0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가상 네트워크 주소 공간의 일부를 각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  <a:p>
              <a:pPr marL="0" indent="0" latinLnBrk="0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서브넷에 할당합니다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그런 다음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특정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  <a:p>
              <a:pPr marL="0" indent="0" latinLnBrk="0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서브넷에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Azure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리소스를 배포할 수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  <a:p>
              <a:pPr marL="0" indent="0" latinLnBrk="0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.</a:t>
              </a: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>
              <a:off x="6727250" y="2562110"/>
              <a:ext cx="694134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ko-KR" altLang="en-US" sz="2000" b="1" dirty="0" err="1">
                  <a:solidFill>
                    <a:srgbClr val="FF8A00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서브넷</a:t>
              </a:r>
              <a:endParaRPr lang="en-US" altLang="ko-KR" sz="2000" b="1" dirty="0">
                <a:solidFill>
                  <a:srgbClr val="FF8A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0690" y="2154313"/>
            <a:ext cx="4218592" cy="771657"/>
            <a:chOff x="1925021" y="2492146"/>
            <a:chExt cx="6471238" cy="354902"/>
          </a:xfrm>
        </p:grpSpPr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1925021" y="2629056"/>
              <a:ext cx="6380942" cy="2179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latinLnBrk="0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Azure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는 가상 네트워크의 리소스에 사용자가 할당한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  <a:p>
              <a:pPr marL="0" indent="0" latinLnBrk="0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주소 공간의 개인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IP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주소를 할당합니다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.</a:t>
              </a:r>
            </a:p>
          </p:txBody>
        </p:sp>
        <p:sp>
          <p:nvSpPr>
            <p:cNvPr id="40" name="speed"/>
            <p:cNvSpPr txBox="1">
              <a:spLocks noChangeArrowheads="1"/>
            </p:cNvSpPr>
            <p:nvPr/>
          </p:nvSpPr>
          <p:spPr bwMode="auto">
            <a:xfrm>
              <a:off x="6101048" y="2492146"/>
              <a:ext cx="2295211" cy="1273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ko-KR" altLang="en-US" sz="2000" b="1" dirty="0">
                  <a:solidFill>
                    <a:srgbClr val="5F5E6C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주소 공간</a:t>
              </a:r>
              <a:endParaRPr lang="en-US" altLang="ko-KR" sz="2000" b="1" dirty="0">
                <a:solidFill>
                  <a:srgbClr val="5F5E6C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910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43009" y="2217042"/>
            <a:ext cx="5546609" cy="420006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6123" y="1952539"/>
            <a:ext cx="7089098" cy="687881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70000"/>
              </a:lnSpc>
            </a:pPr>
            <a:r>
              <a:rPr lang="en-US" altLang="ko-KR" sz="6000" spc="-150" dirty="0">
                <a:effectLst/>
                <a:latin typeface="Calibri" panose="020F0502020204030204" pitchFamily="34" charset="0"/>
              </a:rPr>
              <a:t>Practice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015127" y="2756918"/>
            <a:ext cx="5366732" cy="861774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800" b="0" dirty="0">
                <a:effectLst/>
                <a:latin typeface="Calibri" panose="020F0502020204030204" pitchFamily="34" charset="0"/>
              </a:rPr>
              <a:t>Create account and container via azure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87245" y="4645893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30537" y="4713977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0" name="Freeform 67"/>
          <p:cNvSpPr>
            <a:spLocks noEditPoints="1"/>
          </p:cNvSpPr>
          <p:nvPr/>
        </p:nvSpPr>
        <p:spPr bwMode="auto">
          <a:xfrm>
            <a:off x="2728297" y="4664049"/>
            <a:ext cx="645818" cy="587461"/>
          </a:xfrm>
          <a:custGeom>
            <a:avLst/>
            <a:gdLst>
              <a:gd name="T0" fmla="*/ 348 w 498"/>
              <a:gd name="T1" fmla="*/ 251 h 453"/>
              <a:gd name="T2" fmla="*/ 340 w 498"/>
              <a:gd name="T3" fmla="*/ 252 h 453"/>
              <a:gd name="T4" fmla="*/ 376 w 498"/>
              <a:gd name="T5" fmla="*/ 185 h 453"/>
              <a:gd name="T6" fmla="*/ 407 w 498"/>
              <a:gd name="T7" fmla="*/ 194 h 453"/>
              <a:gd name="T8" fmla="*/ 470 w 498"/>
              <a:gd name="T9" fmla="*/ 103 h 453"/>
              <a:gd name="T10" fmla="*/ 495 w 498"/>
              <a:gd name="T11" fmla="*/ 93 h 453"/>
              <a:gd name="T12" fmla="*/ 484 w 498"/>
              <a:gd name="T13" fmla="*/ 68 h 453"/>
              <a:gd name="T14" fmla="*/ 459 w 498"/>
              <a:gd name="T15" fmla="*/ 79 h 453"/>
              <a:gd name="T16" fmla="*/ 394 w 498"/>
              <a:gd name="T17" fmla="*/ 162 h 453"/>
              <a:gd name="T18" fmla="*/ 356 w 498"/>
              <a:gd name="T19" fmla="*/ 140 h 453"/>
              <a:gd name="T20" fmla="*/ 300 w 498"/>
              <a:gd name="T21" fmla="*/ 34 h 453"/>
              <a:gd name="T22" fmla="*/ 185 w 498"/>
              <a:gd name="T23" fmla="*/ 0 h 453"/>
              <a:gd name="T24" fmla="*/ 79 w 498"/>
              <a:gd name="T25" fmla="*/ 57 h 453"/>
              <a:gd name="T26" fmla="*/ 44 w 498"/>
              <a:gd name="T27" fmla="*/ 175 h 453"/>
              <a:gd name="T28" fmla="*/ 88 w 498"/>
              <a:gd name="T29" fmla="*/ 306 h 453"/>
              <a:gd name="T30" fmla="*/ 38 w 498"/>
              <a:gd name="T31" fmla="*/ 280 h 453"/>
              <a:gd name="T32" fmla="*/ 15 w 498"/>
              <a:gd name="T33" fmla="*/ 266 h 453"/>
              <a:gd name="T34" fmla="*/ 0 w 498"/>
              <a:gd name="T35" fmla="*/ 288 h 453"/>
              <a:gd name="T36" fmla="*/ 25 w 498"/>
              <a:gd name="T37" fmla="*/ 302 h 453"/>
              <a:gd name="T38" fmla="*/ 69 w 498"/>
              <a:gd name="T39" fmla="*/ 338 h 453"/>
              <a:gd name="T40" fmla="*/ 96 w 498"/>
              <a:gd name="T41" fmla="*/ 338 h 453"/>
              <a:gd name="T42" fmla="*/ 117 w 498"/>
              <a:gd name="T43" fmla="*/ 289 h 453"/>
              <a:gd name="T44" fmla="*/ 201 w 498"/>
              <a:gd name="T45" fmla="*/ 313 h 453"/>
              <a:gd name="T46" fmla="*/ 292 w 498"/>
              <a:gd name="T47" fmla="*/ 284 h 453"/>
              <a:gd name="T48" fmla="*/ 295 w 498"/>
              <a:gd name="T49" fmla="*/ 301 h 453"/>
              <a:gd name="T50" fmla="*/ 297 w 498"/>
              <a:gd name="T51" fmla="*/ 305 h 453"/>
              <a:gd name="T52" fmla="*/ 447 w 498"/>
              <a:gd name="T53" fmla="*/ 453 h 453"/>
              <a:gd name="T54" fmla="*/ 497 w 498"/>
              <a:gd name="T55" fmla="*/ 413 h 453"/>
              <a:gd name="T56" fmla="*/ 481 w 498"/>
              <a:gd name="T57" fmla="*/ 83 h 453"/>
              <a:gd name="T58" fmla="*/ 346 w 498"/>
              <a:gd name="T59" fmla="*/ 268 h 453"/>
              <a:gd name="T60" fmla="*/ 68 w 498"/>
              <a:gd name="T61" fmla="*/ 101 h 453"/>
              <a:gd name="T62" fmla="*/ 146 w 498"/>
              <a:gd name="T63" fmla="*/ 25 h 453"/>
              <a:gd name="T64" fmla="*/ 255 w 498"/>
              <a:gd name="T65" fmla="*/ 25 h 453"/>
              <a:gd name="T66" fmla="*/ 333 w 498"/>
              <a:gd name="T67" fmla="*/ 101 h 453"/>
              <a:gd name="T68" fmla="*/ 329 w 498"/>
              <a:gd name="T69" fmla="*/ 156 h 453"/>
              <a:gd name="T70" fmla="*/ 292 w 498"/>
              <a:gd name="T71" fmla="*/ 64 h 453"/>
              <a:gd name="T72" fmla="*/ 201 w 498"/>
              <a:gd name="T73" fmla="*/ 27 h 453"/>
              <a:gd name="T74" fmla="*/ 109 w 498"/>
              <a:gd name="T75" fmla="*/ 66 h 453"/>
              <a:gd name="T76" fmla="*/ 71 w 498"/>
              <a:gd name="T77" fmla="*/ 156 h 453"/>
              <a:gd name="T78" fmla="*/ 109 w 498"/>
              <a:gd name="T79" fmla="*/ 247 h 453"/>
              <a:gd name="T80" fmla="*/ 67 w 498"/>
              <a:gd name="T81" fmla="*/ 205 h 453"/>
              <a:gd name="T82" fmla="*/ 204 w 498"/>
              <a:gd name="T83" fmla="*/ 175 h 453"/>
              <a:gd name="T84" fmla="*/ 294 w 498"/>
              <a:gd name="T85" fmla="*/ 224 h 453"/>
              <a:gd name="T86" fmla="*/ 212 w 498"/>
              <a:gd name="T87" fmla="*/ 271 h 453"/>
              <a:gd name="T88" fmla="*/ 140 w 498"/>
              <a:gd name="T89" fmla="*/ 255 h 453"/>
              <a:gd name="T90" fmla="*/ 197 w 498"/>
              <a:gd name="T91" fmla="*/ 139 h 453"/>
              <a:gd name="T92" fmla="*/ 187 w 498"/>
              <a:gd name="T93" fmla="*/ 164 h 453"/>
              <a:gd name="T94" fmla="*/ 91 w 498"/>
              <a:gd name="T95" fmla="*/ 190 h 453"/>
              <a:gd name="T96" fmla="*/ 99 w 498"/>
              <a:gd name="T97" fmla="*/ 102 h 453"/>
              <a:gd name="T98" fmla="*/ 167 w 498"/>
              <a:gd name="T99" fmla="*/ 46 h 453"/>
              <a:gd name="T100" fmla="*/ 255 w 498"/>
              <a:gd name="T101" fmla="*/ 55 h 453"/>
              <a:gd name="T102" fmla="*/ 311 w 498"/>
              <a:gd name="T103" fmla="*/ 123 h 453"/>
              <a:gd name="T104" fmla="*/ 201 w 498"/>
              <a:gd name="T105" fmla="*/ 299 h 453"/>
              <a:gd name="T106" fmla="*/ 125 w 498"/>
              <a:gd name="T107" fmla="*/ 277 h 453"/>
              <a:gd name="T108" fmla="*/ 214 w 498"/>
              <a:gd name="T109" fmla="*/ 285 h 453"/>
              <a:gd name="T110" fmla="*/ 299 w 498"/>
              <a:gd name="T111" fmla="*/ 239 h 453"/>
              <a:gd name="T112" fmla="*/ 341 w 498"/>
              <a:gd name="T113" fmla="*/ 181 h 453"/>
              <a:gd name="T114" fmla="*/ 308 w 498"/>
              <a:gd name="T115" fmla="*/ 250 h 453"/>
              <a:gd name="T116" fmla="*/ 288 w 498"/>
              <a:gd name="T117" fmla="*/ 269 h 453"/>
              <a:gd name="T118" fmla="*/ 225 w 498"/>
              <a:gd name="T119" fmla="*/ 297 h 453"/>
              <a:gd name="T120" fmla="*/ 307 w 498"/>
              <a:gd name="T121" fmla="*/ 272 h 453"/>
              <a:gd name="T122" fmla="*/ 310 w 498"/>
              <a:gd name="T123" fmla="*/ 283 h 453"/>
              <a:gd name="T124" fmla="*/ 483 w 498"/>
              <a:gd name="T125" fmla="*/ 412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485" y="387"/>
                </a:lnTo>
                <a:lnTo>
                  <a:pt x="485" y="387"/>
                </a:lnTo>
                <a:lnTo>
                  <a:pt x="350" y="252"/>
                </a:lnTo>
                <a:lnTo>
                  <a:pt x="350" y="252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6" y="250"/>
                </a:lnTo>
                <a:lnTo>
                  <a:pt x="346" y="250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401" y="163"/>
                </a:lnTo>
                <a:lnTo>
                  <a:pt x="394" y="162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69"/>
                </a:lnTo>
                <a:lnTo>
                  <a:pt x="358" y="156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8" y="306"/>
                </a:lnTo>
                <a:lnTo>
                  <a:pt x="83" y="305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8"/>
                </a:lnTo>
                <a:lnTo>
                  <a:pt x="38" y="285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2"/>
                </a:lnTo>
                <a:lnTo>
                  <a:pt x="64" y="325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01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7" y="296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7" y="305"/>
                </a:lnTo>
                <a:lnTo>
                  <a:pt x="297" y="305"/>
                </a:lnTo>
                <a:lnTo>
                  <a:pt x="297" y="305"/>
                </a:lnTo>
                <a:lnTo>
                  <a:pt x="312" y="322"/>
                </a:lnTo>
                <a:lnTo>
                  <a:pt x="312" y="322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0" y="82"/>
                </a:lnTo>
                <a:lnTo>
                  <a:pt x="481" y="83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65"/>
                </a:lnTo>
                <a:lnTo>
                  <a:pt x="329" y="156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198" y="174"/>
                </a:lnTo>
                <a:lnTo>
                  <a:pt x="204" y="175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30" y="246"/>
                </a:lnTo>
                <a:lnTo>
                  <a:pt x="120" y="237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01" y="285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3"/>
                </a:lnTo>
                <a:lnTo>
                  <a:pt x="314" y="244"/>
                </a:lnTo>
                <a:lnTo>
                  <a:pt x="314" y="244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1" y="257"/>
                </a:lnTo>
                <a:lnTo>
                  <a:pt x="301" y="257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88" y="269"/>
                </a:lnTo>
                <a:lnTo>
                  <a:pt x="288" y="269"/>
                </a:lnTo>
                <a:lnTo>
                  <a:pt x="288" y="270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4" y="275"/>
                </a:lnTo>
                <a:lnTo>
                  <a:pt x="307" y="272"/>
                </a:lnTo>
                <a:lnTo>
                  <a:pt x="307" y="272"/>
                </a:lnTo>
                <a:lnTo>
                  <a:pt x="311" y="268"/>
                </a:lnTo>
                <a:lnTo>
                  <a:pt x="311" y="268"/>
                </a:lnTo>
                <a:lnTo>
                  <a:pt x="312" y="266"/>
                </a:lnTo>
                <a:lnTo>
                  <a:pt x="312" y="266"/>
                </a:lnTo>
                <a:lnTo>
                  <a:pt x="320" y="259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47" y="436"/>
                </a:lnTo>
                <a:lnTo>
                  <a:pt x="481" y="403"/>
                </a:lnTo>
                <a:lnTo>
                  <a:pt x="481" y="403"/>
                </a:lnTo>
                <a:lnTo>
                  <a:pt x="484" y="406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251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9001" y="555977"/>
            <a:ext cx="5576999" cy="332399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90033" y="278368"/>
            <a:ext cx="11211933" cy="555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Practice1 Create Virtual network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E93059-C35A-4128-AC26-9B7A428CB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5" y="1111194"/>
            <a:ext cx="2433275" cy="57468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E69749-42BA-475B-B8EA-631A576F5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565" y="1111194"/>
            <a:ext cx="7764720" cy="569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5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9001" y="555977"/>
            <a:ext cx="5576999" cy="332399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90033" y="278368"/>
            <a:ext cx="11211933" cy="555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Practice2 Create 2 virtual machine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BC34AD-FD0A-40D4-AE89-AC27E5F17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1" y="888376"/>
            <a:ext cx="5188383" cy="57468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475104-7165-4845-8C8F-28469ED5E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19" y="1090854"/>
            <a:ext cx="6089609" cy="57671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AD0A90-74B8-4114-8221-9799491AB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146373"/>
            <a:ext cx="6339840" cy="571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5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2679</TotalTime>
  <Words>291</Words>
  <Application>Microsoft Office PowerPoint</Application>
  <PresentationFormat>와이드스크린</PresentationFormat>
  <Paragraphs>61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Calibri</vt:lpstr>
      <vt:lpstr>Tahoma</vt:lpstr>
      <vt:lpstr>第一PPT，www.1ppt.com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Bobbie</dc:creator>
  <cp:keywords>第一PPT模板网-WWW.1PPT.COM</cp:keywords>
  <cp:lastModifiedBy>김 경한</cp:lastModifiedBy>
  <cp:revision>126</cp:revision>
  <dcterms:created xsi:type="dcterms:W3CDTF">2015-12-02T02:04:02Z</dcterms:created>
  <dcterms:modified xsi:type="dcterms:W3CDTF">2019-12-15T16:32:25Z</dcterms:modified>
  <cp:category>第一PPT模板网-WWW.1PPT.COM</cp:category>
</cp:coreProperties>
</file>